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6.jpg" ContentType="image/png"/>
  <Override PartName="/ppt/media/image41.jpg" ContentType="image/png"/>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3" r:id="rId4"/>
  </p:sldMasterIdLst>
  <p:notesMasterIdLst>
    <p:notesMasterId r:id="rId24"/>
  </p:notesMasterIdLst>
  <p:handoutMasterIdLst>
    <p:handoutMasterId r:id="rId25"/>
  </p:handoutMasterIdLst>
  <p:sldIdLst>
    <p:sldId id="2147471032" r:id="rId5"/>
    <p:sldId id="622" r:id="rId6"/>
    <p:sldId id="518" r:id="rId7"/>
    <p:sldId id="2147471020" r:id="rId8"/>
    <p:sldId id="2147471034" r:id="rId9"/>
    <p:sldId id="11362" r:id="rId10"/>
    <p:sldId id="2147471035" r:id="rId11"/>
    <p:sldId id="2147471039" r:id="rId12"/>
    <p:sldId id="2147471040" r:id="rId13"/>
    <p:sldId id="2147471041" r:id="rId14"/>
    <p:sldId id="2147471042" r:id="rId15"/>
    <p:sldId id="2147471038" r:id="rId16"/>
    <p:sldId id="2147471036" r:id="rId17"/>
    <p:sldId id="2147471037" r:id="rId18"/>
    <p:sldId id="2147471044" r:id="rId19"/>
    <p:sldId id="2147471045" r:id="rId20"/>
    <p:sldId id="2147471043" r:id="rId21"/>
    <p:sldId id="2147471016" r:id="rId22"/>
    <p:sldId id="11361" r:id="rId23"/>
  </p:sldIdLst>
  <p:sldSz cx="12192000" cy="6858000"/>
  <p:notesSz cx="7315200" cy="96012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4080" userDrawn="1">
          <p15:clr>
            <a:srgbClr val="A4A3A4"/>
          </p15:clr>
        </p15:guide>
        <p15:guide id="4" pos="3613" userDrawn="1">
          <p15:clr>
            <a:srgbClr val="A4A3A4"/>
          </p15:clr>
        </p15:guide>
        <p15:guide id="5" orient="horz" pos="216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CE5FD38-FC95-0624-FD71-A90613475B65}" name="Stewart, Casey A" initials="SCA" userId="S::casey.stewart@cgi.com::b39f3e4e-1968-4507-bdcf-f8399c7ca83f" providerId="AD"/>
  <p188:author id="{9BB2A889-2C28-43B5-59B8-DA7ED457C6AD}" name="Sauvageau, Joannie" initials="JS" userId="S::joannie.sauvageau@cgi.com::aba41f39-d51a-478e-b895-7de37a774b4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auvageau, Joannie" initials="SJ" lastIdx="0" clrIdx="0">
    <p:extLst>
      <p:ext uri="{19B8F6BF-5375-455C-9EA6-DF929625EA0E}">
        <p15:presenceInfo xmlns:p15="http://schemas.microsoft.com/office/powerpoint/2012/main" userId="S-1-5-21-3641078771-3653456904-245653651-1738683" providerId="AD"/>
      </p:ext>
    </p:extLst>
  </p:cmAuthor>
  <p:cmAuthor id="2" name="Karen G Sellers" initials="KGS" lastIdx="0" clrIdx="1">
    <p:extLst>
      <p:ext uri="{19B8F6BF-5375-455C-9EA6-DF929625EA0E}">
        <p15:presenceInfo xmlns:p15="http://schemas.microsoft.com/office/powerpoint/2012/main" userId="S-1-5-21-682003330-1383384898-1801674531-29202" providerId="AD"/>
      </p:ext>
    </p:extLst>
  </p:cmAuthor>
  <p:cmAuthor id="3" name="Théorêt, Marie-Philippe" initials="TMP" lastIdx="1" clrIdx="2">
    <p:extLst>
      <p:ext uri="{19B8F6BF-5375-455C-9EA6-DF929625EA0E}">
        <p15:presenceInfo xmlns:p15="http://schemas.microsoft.com/office/powerpoint/2012/main" userId="S::marie-philippe.theoret@cgi.com::562c6f3d-82ec-464d-9a1f-d8b144078a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97D2DC-B79A-4C87-AAC5-EE7619DE576D}" v="361" dt="2024-04-15T14:22:41.0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1" autoAdjust="0"/>
    <p:restoredTop sz="96327" autoAdjust="0"/>
  </p:normalViewPr>
  <p:slideViewPr>
    <p:cSldViewPr snapToGrid="0">
      <p:cViewPr varScale="1">
        <p:scale>
          <a:sx n="77" d="100"/>
          <a:sy n="77" d="100"/>
        </p:scale>
        <p:origin x="946" y="72"/>
      </p:cViewPr>
      <p:guideLst>
        <p:guide pos="4080"/>
        <p:guide pos="3613"/>
        <p:guide orient="horz" pos="216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2707"/>
    </p:cViewPr>
  </p:sorterViewPr>
  <p:notesViewPr>
    <p:cSldViewPr snapToGrid="0">
      <p:cViewPr varScale="1">
        <p:scale>
          <a:sx n="51" d="100"/>
          <a:sy n="51" d="100"/>
        </p:scale>
        <p:origin x="1696" y="32"/>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OUYASSINE, Sanaa" userId="f451eefb-a40f-4af5-a0be-da4d02ed01b5" providerId="ADAL" clId="{1B97D2DC-B79A-4C87-AAC5-EE7619DE576D}"/>
    <pc:docChg chg="undo redo custSel addSld delSld modSld modMainMaster">
      <pc:chgData name="ABOUYASSINE, Sanaa" userId="f451eefb-a40f-4af5-a0be-da4d02ed01b5" providerId="ADAL" clId="{1B97D2DC-B79A-4C87-AAC5-EE7619DE576D}" dt="2024-04-15T16:00:07.868" v="2253" actId="20577"/>
      <pc:docMkLst>
        <pc:docMk/>
      </pc:docMkLst>
      <pc:sldChg chg="addSp delSp modSp mod modClrScheme modAnim chgLayout">
        <pc:chgData name="ABOUYASSINE, Sanaa" userId="f451eefb-a40f-4af5-a0be-da4d02ed01b5" providerId="ADAL" clId="{1B97D2DC-B79A-4C87-AAC5-EE7619DE576D}" dt="2024-04-14T15:49:26.597" v="1170"/>
        <pc:sldMkLst>
          <pc:docMk/>
          <pc:sldMk cId="3388534508" sldId="518"/>
        </pc:sldMkLst>
        <pc:spChg chg="add del mod ord">
          <ac:chgData name="ABOUYASSINE, Sanaa" userId="f451eefb-a40f-4af5-a0be-da4d02ed01b5" providerId="ADAL" clId="{1B97D2DC-B79A-4C87-AAC5-EE7619DE576D}" dt="2024-04-14T12:28:08.794" v="609" actId="700"/>
          <ac:spMkLst>
            <pc:docMk/>
            <pc:sldMk cId="3388534508" sldId="518"/>
            <ac:spMk id="3" creationId="{470ADA5B-0D8A-7229-A85B-220090D8A2B6}"/>
          </ac:spMkLst>
        </pc:spChg>
        <pc:spChg chg="add del mod ord">
          <ac:chgData name="ABOUYASSINE, Sanaa" userId="f451eefb-a40f-4af5-a0be-da4d02ed01b5" providerId="ADAL" clId="{1B97D2DC-B79A-4C87-AAC5-EE7619DE576D}" dt="2024-04-14T12:28:08.794" v="609" actId="700"/>
          <ac:spMkLst>
            <pc:docMk/>
            <pc:sldMk cId="3388534508" sldId="518"/>
            <ac:spMk id="5" creationId="{3708E862-1CC4-5972-97CC-5DDD7B522AB9}"/>
          </ac:spMkLst>
        </pc:spChg>
        <pc:spChg chg="mod">
          <ac:chgData name="ABOUYASSINE, Sanaa" userId="f451eefb-a40f-4af5-a0be-da4d02ed01b5" providerId="ADAL" clId="{1B97D2DC-B79A-4C87-AAC5-EE7619DE576D}" dt="2024-04-14T15:48:38.488" v="1164" actId="1076"/>
          <ac:spMkLst>
            <pc:docMk/>
            <pc:sldMk cId="3388534508" sldId="518"/>
            <ac:spMk id="9" creationId="{996B6A19-2FA6-63D4-4E16-D2C96F96C2F2}"/>
          </ac:spMkLst>
        </pc:spChg>
        <pc:spChg chg="mod ord">
          <ac:chgData name="ABOUYASSINE, Sanaa" userId="f451eefb-a40f-4af5-a0be-da4d02ed01b5" providerId="ADAL" clId="{1B97D2DC-B79A-4C87-AAC5-EE7619DE576D}" dt="2024-04-14T15:43:58.956" v="1111"/>
          <ac:spMkLst>
            <pc:docMk/>
            <pc:sldMk cId="3388534508" sldId="518"/>
            <ac:spMk id="23" creationId="{77819A66-E90E-422B-942C-D435515786CE}"/>
          </ac:spMkLst>
        </pc:spChg>
        <pc:picChg chg="add mod">
          <ac:chgData name="ABOUYASSINE, Sanaa" userId="f451eefb-a40f-4af5-a0be-da4d02ed01b5" providerId="ADAL" clId="{1B97D2DC-B79A-4C87-AAC5-EE7619DE576D}" dt="2024-04-14T15:48:34.356" v="1163" actId="1076"/>
          <ac:picMkLst>
            <pc:docMk/>
            <pc:sldMk cId="3388534508" sldId="518"/>
            <ac:picMk id="2" creationId="{CEC553A3-E844-9383-6623-0822EA76800E}"/>
          </ac:picMkLst>
        </pc:picChg>
        <pc:picChg chg="add mod">
          <ac:chgData name="ABOUYASSINE, Sanaa" userId="f451eefb-a40f-4af5-a0be-da4d02ed01b5" providerId="ADAL" clId="{1B97D2DC-B79A-4C87-AAC5-EE7619DE576D}" dt="2024-04-14T12:28:07.624" v="605" actId="931"/>
          <ac:picMkLst>
            <pc:docMk/>
            <pc:sldMk cId="3388534508" sldId="518"/>
            <ac:picMk id="8" creationId="{31D756A7-9C98-6EEB-63BC-F24B4A1F05CD}"/>
          </ac:picMkLst>
        </pc:picChg>
      </pc:sldChg>
      <pc:sldChg chg="modSp mod modTransition modAnim">
        <pc:chgData name="ABOUYASSINE, Sanaa" userId="f451eefb-a40f-4af5-a0be-da4d02ed01b5" providerId="ADAL" clId="{1B97D2DC-B79A-4C87-AAC5-EE7619DE576D}" dt="2024-04-14T15:48:01.306" v="1161"/>
        <pc:sldMkLst>
          <pc:docMk/>
          <pc:sldMk cId="1431149355" sldId="622"/>
        </pc:sldMkLst>
        <pc:spChg chg="mod">
          <ac:chgData name="ABOUYASSINE, Sanaa" userId="f451eefb-a40f-4af5-a0be-da4d02ed01b5" providerId="ADAL" clId="{1B97D2DC-B79A-4C87-AAC5-EE7619DE576D}" dt="2024-04-14T15:43:58.956" v="1111"/>
          <ac:spMkLst>
            <pc:docMk/>
            <pc:sldMk cId="1431149355" sldId="622"/>
            <ac:spMk id="61" creationId="{24F46CE8-101F-478F-992E-AEEC1A176BAA}"/>
          </ac:spMkLst>
        </pc:spChg>
      </pc:sldChg>
      <pc:sldChg chg="addSp delSp modSp mod modTransition">
        <pc:chgData name="ABOUYASSINE, Sanaa" userId="f451eefb-a40f-4af5-a0be-da4d02ed01b5" providerId="ADAL" clId="{1B97D2DC-B79A-4C87-AAC5-EE7619DE576D}" dt="2024-04-15T14:11:43.804" v="2102" actId="1076"/>
        <pc:sldMkLst>
          <pc:docMk/>
          <pc:sldMk cId="1048309691" sldId="11361"/>
        </pc:sldMkLst>
        <pc:spChg chg="mod">
          <ac:chgData name="ABOUYASSINE, Sanaa" userId="f451eefb-a40f-4af5-a0be-da4d02ed01b5" providerId="ADAL" clId="{1B97D2DC-B79A-4C87-AAC5-EE7619DE576D}" dt="2024-04-15T14:11:20.248" v="2088" actId="1076"/>
          <ac:spMkLst>
            <pc:docMk/>
            <pc:sldMk cId="1048309691" sldId="11361"/>
            <ac:spMk id="2" creationId="{6A81AE90-C12B-3535-6A5E-869EE76431A8}"/>
          </ac:spMkLst>
        </pc:spChg>
        <pc:spChg chg="add mod">
          <ac:chgData name="ABOUYASSINE, Sanaa" userId="f451eefb-a40f-4af5-a0be-da4d02ed01b5" providerId="ADAL" clId="{1B97D2DC-B79A-4C87-AAC5-EE7619DE576D}" dt="2024-04-15T14:11:43.804" v="2102" actId="1076"/>
          <ac:spMkLst>
            <pc:docMk/>
            <pc:sldMk cId="1048309691" sldId="11361"/>
            <ac:spMk id="3" creationId="{0C4B4289-C318-69BB-DF2D-B56D6D1201B2}"/>
          </ac:spMkLst>
        </pc:spChg>
        <pc:spChg chg="del">
          <ac:chgData name="ABOUYASSINE, Sanaa" userId="f451eefb-a40f-4af5-a0be-da4d02ed01b5" providerId="ADAL" clId="{1B97D2DC-B79A-4C87-AAC5-EE7619DE576D}" dt="2024-04-14T14:20:19.383" v="715" actId="478"/>
          <ac:spMkLst>
            <pc:docMk/>
            <pc:sldMk cId="1048309691" sldId="11361"/>
            <ac:spMk id="3" creationId="{CA074B44-94DE-52C5-6A49-49F87C2CACFD}"/>
          </ac:spMkLst>
        </pc:spChg>
        <pc:picChg chg="add del mod modCrop">
          <ac:chgData name="ABOUYASSINE, Sanaa" userId="f451eefb-a40f-4af5-a0be-da4d02ed01b5" providerId="ADAL" clId="{1B97D2DC-B79A-4C87-AAC5-EE7619DE576D}" dt="2024-04-14T14:20:03.224" v="711" actId="478"/>
          <ac:picMkLst>
            <pc:docMk/>
            <pc:sldMk cId="1048309691" sldId="11361"/>
            <ac:picMk id="5" creationId="{9756DA79-E16C-9F80-EED5-C51709544628}"/>
          </ac:picMkLst>
        </pc:picChg>
        <pc:picChg chg="add mod">
          <ac:chgData name="ABOUYASSINE, Sanaa" userId="f451eefb-a40f-4af5-a0be-da4d02ed01b5" providerId="ADAL" clId="{1B97D2DC-B79A-4C87-AAC5-EE7619DE576D}" dt="2024-04-14T14:21:25.967" v="751" actId="1076"/>
          <ac:picMkLst>
            <pc:docMk/>
            <pc:sldMk cId="1048309691" sldId="11361"/>
            <ac:picMk id="7" creationId="{3D3340E4-F857-0D60-2E28-ABFA56EB2B6C}"/>
          </ac:picMkLst>
        </pc:picChg>
      </pc:sldChg>
      <pc:sldChg chg="modTransition modAnim">
        <pc:chgData name="ABOUYASSINE, Sanaa" userId="f451eefb-a40f-4af5-a0be-da4d02ed01b5" providerId="ADAL" clId="{1B97D2DC-B79A-4C87-AAC5-EE7619DE576D}" dt="2024-04-14T16:04:25.026" v="1259"/>
        <pc:sldMkLst>
          <pc:docMk/>
          <pc:sldMk cId="3702560233" sldId="11362"/>
        </pc:sldMkLst>
      </pc:sldChg>
      <pc:sldChg chg="modSp mod modTransition">
        <pc:chgData name="ABOUYASSINE, Sanaa" userId="f451eefb-a40f-4af5-a0be-da4d02ed01b5" providerId="ADAL" clId="{1B97D2DC-B79A-4C87-AAC5-EE7619DE576D}" dt="2024-04-14T16:07:52.907" v="1305"/>
        <pc:sldMkLst>
          <pc:docMk/>
          <pc:sldMk cId="1912514706" sldId="2147471016"/>
        </pc:sldMkLst>
        <pc:spChg chg="mod">
          <ac:chgData name="ABOUYASSINE, Sanaa" userId="f451eefb-a40f-4af5-a0be-da4d02ed01b5" providerId="ADAL" clId="{1B97D2DC-B79A-4C87-AAC5-EE7619DE576D}" dt="2024-04-14T14:19:56.291" v="710" actId="1076"/>
          <ac:spMkLst>
            <pc:docMk/>
            <pc:sldMk cId="1912514706" sldId="2147471016"/>
            <ac:spMk id="6" creationId="{09D71367-BBA3-6133-5B57-109AF411D1AF}"/>
          </ac:spMkLst>
        </pc:spChg>
        <pc:spChg chg="mod">
          <ac:chgData name="ABOUYASSINE, Sanaa" userId="f451eefb-a40f-4af5-a0be-da4d02ed01b5" providerId="ADAL" clId="{1B97D2DC-B79A-4C87-AAC5-EE7619DE576D}" dt="2024-04-14T14:21:54.651" v="754" actId="20577"/>
          <ac:spMkLst>
            <pc:docMk/>
            <pc:sldMk cId="1912514706" sldId="2147471016"/>
            <ac:spMk id="31" creationId="{AA043BD1-E3F9-0986-700D-7794964ABB16}"/>
          </ac:spMkLst>
        </pc:spChg>
      </pc:sldChg>
      <pc:sldChg chg="modSp mod modTransition modAnim">
        <pc:chgData name="ABOUYASSINE, Sanaa" userId="f451eefb-a40f-4af5-a0be-da4d02ed01b5" providerId="ADAL" clId="{1B97D2DC-B79A-4C87-AAC5-EE7619DE576D}" dt="2024-04-14T16:01:49.638" v="1240" actId="14100"/>
        <pc:sldMkLst>
          <pc:docMk/>
          <pc:sldMk cId="3340987062" sldId="2147471020"/>
        </pc:sldMkLst>
        <pc:spChg chg="mod">
          <ac:chgData name="ABOUYASSINE, Sanaa" userId="f451eefb-a40f-4af5-a0be-da4d02ed01b5" providerId="ADAL" clId="{1B97D2DC-B79A-4C87-AAC5-EE7619DE576D}" dt="2024-04-14T15:43:58.956" v="1111"/>
          <ac:spMkLst>
            <pc:docMk/>
            <pc:sldMk cId="3340987062" sldId="2147471020"/>
            <ac:spMk id="19" creationId="{4E46840B-9A4F-1A7D-7129-08A26708D6AA}"/>
          </ac:spMkLst>
        </pc:spChg>
        <pc:spChg chg="mod">
          <ac:chgData name="ABOUYASSINE, Sanaa" userId="f451eefb-a40f-4af5-a0be-da4d02ed01b5" providerId="ADAL" clId="{1B97D2DC-B79A-4C87-AAC5-EE7619DE576D}" dt="2024-04-14T15:51:03.021" v="1183" actId="1076"/>
          <ac:spMkLst>
            <pc:docMk/>
            <pc:sldMk cId="3340987062" sldId="2147471020"/>
            <ac:spMk id="24" creationId="{A3797CFB-F99D-1B58-472A-48CA7AE33002}"/>
          </ac:spMkLst>
        </pc:spChg>
        <pc:spChg chg="mod">
          <ac:chgData name="ABOUYASSINE, Sanaa" userId="f451eefb-a40f-4af5-a0be-da4d02ed01b5" providerId="ADAL" clId="{1B97D2DC-B79A-4C87-AAC5-EE7619DE576D}" dt="2024-04-14T16:01:49.638" v="1240" actId="14100"/>
          <ac:spMkLst>
            <pc:docMk/>
            <pc:sldMk cId="3340987062" sldId="2147471020"/>
            <ac:spMk id="26" creationId="{23672610-51D2-76F8-7C29-BDBDA29CFC79}"/>
          </ac:spMkLst>
        </pc:spChg>
        <pc:spChg chg="mod">
          <ac:chgData name="ABOUYASSINE, Sanaa" userId="f451eefb-a40f-4af5-a0be-da4d02ed01b5" providerId="ADAL" clId="{1B97D2DC-B79A-4C87-AAC5-EE7619DE576D}" dt="2024-04-14T15:57:03.597" v="1198" actId="1076"/>
          <ac:spMkLst>
            <pc:docMk/>
            <pc:sldMk cId="3340987062" sldId="2147471020"/>
            <ac:spMk id="28" creationId="{B44CC9C2-DEEB-F848-5E84-6C8BC81FBB45}"/>
          </ac:spMkLst>
        </pc:spChg>
        <pc:picChg chg="mod">
          <ac:chgData name="ABOUYASSINE, Sanaa" userId="f451eefb-a40f-4af5-a0be-da4d02ed01b5" providerId="ADAL" clId="{1B97D2DC-B79A-4C87-AAC5-EE7619DE576D}" dt="2024-04-14T15:57:42.388" v="1202" actId="1035"/>
          <ac:picMkLst>
            <pc:docMk/>
            <pc:sldMk cId="3340987062" sldId="2147471020"/>
            <ac:picMk id="3" creationId="{DCFAAD9A-1CEF-B637-8685-0C2A152B5C33}"/>
          </ac:picMkLst>
        </pc:picChg>
        <pc:picChg chg="mod">
          <ac:chgData name="ABOUYASSINE, Sanaa" userId="f451eefb-a40f-4af5-a0be-da4d02ed01b5" providerId="ADAL" clId="{1B97D2DC-B79A-4C87-AAC5-EE7619DE576D}" dt="2024-04-14T15:50:31.655" v="1181" actId="1076"/>
          <ac:picMkLst>
            <pc:docMk/>
            <pc:sldMk cId="3340987062" sldId="2147471020"/>
            <ac:picMk id="12" creationId="{F076E13B-DD7E-843C-72C2-68660024D5FE}"/>
          </ac:picMkLst>
        </pc:picChg>
      </pc:sldChg>
      <pc:sldChg chg="addSp modSp mod modTransition">
        <pc:chgData name="ABOUYASSINE, Sanaa" userId="f451eefb-a40f-4af5-a0be-da4d02ed01b5" providerId="ADAL" clId="{1B97D2DC-B79A-4C87-AAC5-EE7619DE576D}" dt="2024-04-15T14:24:55.352" v="2210" actId="1076"/>
        <pc:sldMkLst>
          <pc:docMk/>
          <pc:sldMk cId="565476443" sldId="2147471032"/>
        </pc:sldMkLst>
        <pc:spChg chg="mod">
          <ac:chgData name="ABOUYASSINE, Sanaa" userId="f451eefb-a40f-4af5-a0be-da4d02ed01b5" providerId="ADAL" clId="{1B97D2DC-B79A-4C87-AAC5-EE7619DE576D}" dt="2024-04-15T14:24:49.395" v="2209" actId="1076"/>
          <ac:spMkLst>
            <pc:docMk/>
            <pc:sldMk cId="565476443" sldId="2147471032"/>
            <ac:spMk id="3" creationId="{77946D69-65F1-91E5-F326-F8EE26BDB30E}"/>
          </ac:spMkLst>
        </pc:spChg>
        <pc:spChg chg="mod">
          <ac:chgData name="ABOUYASSINE, Sanaa" userId="f451eefb-a40f-4af5-a0be-da4d02ed01b5" providerId="ADAL" clId="{1B97D2DC-B79A-4C87-AAC5-EE7619DE576D}" dt="2024-04-12T22:48:14.674" v="121" actId="14100"/>
          <ac:spMkLst>
            <pc:docMk/>
            <pc:sldMk cId="565476443" sldId="2147471032"/>
            <ac:spMk id="6" creationId="{9CA51EBF-4BD3-BCD3-2531-9CF5A5BEF4EC}"/>
          </ac:spMkLst>
        </pc:spChg>
        <pc:spChg chg="add mod">
          <ac:chgData name="ABOUYASSINE, Sanaa" userId="f451eefb-a40f-4af5-a0be-da4d02ed01b5" providerId="ADAL" clId="{1B97D2DC-B79A-4C87-AAC5-EE7619DE576D}" dt="2024-04-15T14:24:42.262" v="2207" actId="14100"/>
          <ac:spMkLst>
            <pc:docMk/>
            <pc:sldMk cId="565476443" sldId="2147471032"/>
            <ac:spMk id="8" creationId="{142564D8-B89E-A1E3-ED9B-263C0E4B2EB3}"/>
          </ac:spMkLst>
        </pc:spChg>
        <pc:spChg chg="mod">
          <ac:chgData name="ABOUYASSINE, Sanaa" userId="f451eefb-a40f-4af5-a0be-da4d02ed01b5" providerId="ADAL" clId="{1B97D2DC-B79A-4C87-AAC5-EE7619DE576D}" dt="2024-04-15T14:24:55.352" v="2210" actId="1076"/>
          <ac:spMkLst>
            <pc:docMk/>
            <pc:sldMk cId="565476443" sldId="2147471032"/>
            <ac:spMk id="27" creationId="{4708B921-39EF-AED1-062D-A3F0442391A7}"/>
          </ac:spMkLst>
        </pc:spChg>
        <pc:picChg chg="add mod">
          <ac:chgData name="ABOUYASSINE, Sanaa" userId="f451eefb-a40f-4af5-a0be-da4d02ed01b5" providerId="ADAL" clId="{1B97D2DC-B79A-4C87-AAC5-EE7619DE576D}" dt="2024-04-12T22:47:44.513" v="113" actId="1076"/>
          <ac:picMkLst>
            <pc:docMk/>
            <pc:sldMk cId="565476443" sldId="2147471032"/>
            <ac:picMk id="7" creationId="{4D08380A-D3CF-6079-4844-4D7421054391}"/>
          </ac:picMkLst>
        </pc:picChg>
        <pc:picChg chg="mod">
          <ac:chgData name="ABOUYASSINE, Sanaa" userId="f451eefb-a40f-4af5-a0be-da4d02ed01b5" providerId="ADAL" clId="{1B97D2DC-B79A-4C87-AAC5-EE7619DE576D}" dt="2024-04-14T15:43:58.956" v="1111"/>
          <ac:picMkLst>
            <pc:docMk/>
            <pc:sldMk cId="565476443" sldId="2147471032"/>
            <ac:picMk id="14" creationId="{3FFFC03C-ED5F-AE30-04C2-377C786AF51F}"/>
          </ac:picMkLst>
        </pc:picChg>
      </pc:sldChg>
      <pc:sldChg chg="addSp delSp modSp del mod modClrScheme chgLayout">
        <pc:chgData name="ABOUYASSINE, Sanaa" userId="f451eefb-a40f-4af5-a0be-da4d02ed01b5" providerId="ADAL" clId="{1B97D2DC-B79A-4C87-AAC5-EE7619DE576D}" dt="2024-04-13T12:03:11.628" v="303" actId="2696"/>
        <pc:sldMkLst>
          <pc:docMk/>
          <pc:sldMk cId="1869607152" sldId="2147471033"/>
        </pc:sldMkLst>
        <pc:spChg chg="mod">
          <ac:chgData name="ABOUYASSINE, Sanaa" userId="f451eefb-a40f-4af5-a0be-da4d02ed01b5" providerId="ADAL" clId="{1B97D2DC-B79A-4C87-AAC5-EE7619DE576D}" dt="2024-04-13T11:57:28.903" v="179" actId="1076"/>
          <ac:spMkLst>
            <pc:docMk/>
            <pc:sldMk cId="1869607152" sldId="2147471033"/>
            <ac:spMk id="2" creationId="{F621BDBB-47EB-F81F-315A-40FDB401FB94}"/>
          </ac:spMkLst>
        </pc:spChg>
        <pc:spChg chg="del">
          <ac:chgData name="ABOUYASSINE, Sanaa" userId="f451eefb-a40f-4af5-a0be-da4d02ed01b5" providerId="ADAL" clId="{1B97D2DC-B79A-4C87-AAC5-EE7619DE576D}" dt="2024-04-13T11:56:14.229" v="165" actId="478"/>
          <ac:spMkLst>
            <pc:docMk/>
            <pc:sldMk cId="1869607152" sldId="2147471033"/>
            <ac:spMk id="4" creationId="{D0E49EF5-1BF4-3B4C-E4C6-EBE528744C96}"/>
          </ac:spMkLst>
        </pc:spChg>
        <pc:spChg chg="mod">
          <ac:chgData name="ABOUYASSINE, Sanaa" userId="f451eefb-a40f-4af5-a0be-da4d02ed01b5" providerId="ADAL" clId="{1B97D2DC-B79A-4C87-AAC5-EE7619DE576D}" dt="2024-04-13T11:55:31.264" v="156" actId="1076"/>
          <ac:spMkLst>
            <pc:docMk/>
            <pc:sldMk cId="1869607152" sldId="2147471033"/>
            <ac:spMk id="7" creationId="{5F79A45D-F848-BF7B-C73B-FC0DCC9734C4}"/>
          </ac:spMkLst>
        </pc:spChg>
        <pc:spChg chg="add del mod ord">
          <ac:chgData name="ABOUYASSINE, Sanaa" userId="f451eefb-a40f-4af5-a0be-da4d02ed01b5" providerId="ADAL" clId="{1B97D2DC-B79A-4C87-AAC5-EE7619DE576D}" dt="2024-04-13T11:56:37.239" v="171" actId="700"/>
          <ac:spMkLst>
            <pc:docMk/>
            <pc:sldMk cId="1869607152" sldId="2147471033"/>
            <ac:spMk id="9" creationId="{3223AD05-03CC-E598-48B4-8210F66DD269}"/>
          </ac:spMkLst>
        </pc:spChg>
        <pc:spChg chg="mod ord">
          <ac:chgData name="ABOUYASSINE, Sanaa" userId="f451eefb-a40f-4af5-a0be-da4d02ed01b5" providerId="ADAL" clId="{1B97D2DC-B79A-4C87-AAC5-EE7619DE576D}" dt="2024-04-13T11:56:37.239" v="171" actId="700"/>
          <ac:spMkLst>
            <pc:docMk/>
            <pc:sldMk cId="1869607152" sldId="2147471033"/>
            <ac:spMk id="27" creationId="{5CCC5B62-D381-4B53-3FBA-8C83F8C06679}"/>
          </ac:spMkLst>
        </pc:spChg>
        <pc:picChg chg="add del">
          <ac:chgData name="ABOUYASSINE, Sanaa" userId="f451eefb-a40f-4af5-a0be-da4d02ed01b5" providerId="ADAL" clId="{1B97D2DC-B79A-4C87-AAC5-EE7619DE576D}" dt="2024-04-13T11:56:09.660" v="164" actId="478"/>
          <ac:picMkLst>
            <pc:docMk/>
            <pc:sldMk cId="1869607152" sldId="2147471033"/>
            <ac:picMk id="3" creationId="{B7DA4A3A-2C66-EE9B-9CAF-B37141C2B29B}"/>
          </ac:picMkLst>
        </pc:picChg>
        <pc:picChg chg="add mod ord">
          <ac:chgData name="ABOUYASSINE, Sanaa" userId="f451eefb-a40f-4af5-a0be-da4d02ed01b5" providerId="ADAL" clId="{1B97D2DC-B79A-4C87-AAC5-EE7619DE576D}" dt="2024-04-13T11:57:25.561" v="178" actId="1076"/>
          <ac:picMkLst>
            <pc:docMk/>
            <pc:sldMk cId="1869607152" sldId="2147471033"/>
            <ac:picMk id="6" creationId="{EA226E9C-0A06-4A11-1C3D-097BB2C35958}"/>
          </ac:picMkLst>
        </pc:picChg>
        <pc:picChg chg="mod ord modCrop">
          <ac:chgData name="ABOUYASSINE, Sanaa" userId="f451eefb-a40f-4af5-a0be-da4d02ed01b5" providerId="ADAL" clId="{1B97D2DC-B79A-4C87-AAC5-EE7619DE576D}" dt="2024-04-13T11:57:21.884" v="177" actId="1076"/>
          <ac:picMkLst>
            <pc:docMk/>
            <pc:sldMk cId="1869607152" sldId="2147471033"/>
            <ac:picMk id="8" creationId="{6B984E25-48B6-EA50-DD62-84DB9074A729}"/>
          </ac:picMkLst>
        </pc:picChg>
      </pc:sldChg>
      <pc:sldChg chg="modTransition modAnim">
        <pc:chgData name="ABOUYASSINE, Sanaa" userId="f451eefb-a40f-4af5-a0be-da4d02ed01b5" providerId="ADAL" clId="{1B97D2DC-B79A-4C87-AAC5-EE7619DE576D}" dt="2024-04-14T16:02:44.525" v="1246"/>
        <pc:sldMkLst>
          <pc:docMk/>
          <pc:sldMk cId="3353637661" sldId="2147471034"/>
        </pc:sldMkLst>
      </pc:sldChg>
      <pc:sldChg chg="addSp modSp mod modTransition modAnim">
        <pc:chgData name="ABOUYASSINE, Sanaa" userId="f451eefb-a40f-4af5-a0be-da4d02ed01b5" providerId="ADAL" clId="{1B97D2DC-B79A-4C87-AAC5-EE7619DE576D}" dt="2024-04-15T15:59:31.628" v="2216" actId="20577"/>
        <pc:sldMkLst>
          <pc:docMk/>
          <pc:sldMk cId="1934752652" sldId="2147471035"/>
        </pc:sldMkLst>
        <pc:spChg chg="mod">
          <ac:chgData name="ABOUYASSINE, Sanaa" userId="f451eefb-a40f-4af5-a0be-da4d02ed01b5" providerId="ADAL" clId="{1B97D2DC-B79A-4C87-AAC5-EE7619DE576D}" dt="2024-04-14T15:43:58.956" v="1111"/>
          <ac:spMkLst>
            <pc:docMk/>
            <pc:sldMk cId="1934752652" sldId="2147471035"/>
            <ac:spMk id="5" creationId="{BB2E41D9-93DC-142B-4704-BE68294E3214}"/>
          </ac:spMkLst>
        </pc:spChg>
        <pc:spChg chg="mod">
          <ac:chgData name="ABOUYASSINE, Sanaa" userId="f451eefb-a40f-4af5-a0be-da4d02ed01b5" providerId="ADAL" clId="{1B97D2DC-B79A-4C87-AAC5-EE7619DE576D}" dt="2024-04-15T15:59:31.628" v="2216" actId="20577"/>
          <ac:spMkLst>
            <pc:docMk/>
            <pc:sldMk cId="1934752652" sldId="2147471035"/>
            <ac:spMk id="6" creationId="{8721FEE3-2814-F8B4-6E07-EE4DD027A37D}"/>
          </ac:spMkLst>
        </pc:spChg>
        <pc:spChg chg="mod">
          <ac:chgData name="ABOUYASSINE, Sanaa" userId="f451eefb-a40f-4af5-a0be-da4d02ed01b5" providerId="ADAL" clId="{1B97D2DC-B79A-4C87-AAC5-EE7619DE576D}" dt="2024-04-14T16:05:33.421" v="1279" actId="1038"/>
          <ac:spMkLst>
            <pc:docMk/>
            <pc:sldMk cId="1934752652" sldId="2147471035"/>
            <ac:spMk id="8" creationId="{A5C3D3D4-1D0F-7D26-F8DD-7E3F615E1201}"/>
          </ac:spMkLst>
        </pc:spChg>
        <pc:spChg chg="mod">
          <ac:chgData name="ABOUYASSINE, Sanaa" userId="f451eefb-a40f-4af5-a0be-da4d02ed01b5" providerId="ADAL" clId="{1B97D2DC-B79A-4C87-AAC5-EE7619DE576D}" dt="2024-04-14T16:04:36.249" v="1261" actId="1076"/>
          <ac:spMkLst>
            <pc:docMk/>
            <pc:sldMk cId="1934752652" sldId="2147471035"/>
            <ac:spMk id="11" creationId="{C808DBFD-34C2-29B0-C46F-2E034E705DAB}"/>
          </ac:spMkLst>
        </pc:spChg>
        <pc:spChg chg="mod">
          <ac:chgData name="ABOUYASSINE, Sanaa" userId="f451eefb-a40f-4af5-a0be-da4d02ed01b5" providerId="ADAL" clId="{1B97D2DC-B79A-4C87-AAC5-EE7619DE576D}" dt="2024-04-12T22:50:34.304" v="122" actId="1076"/>
          <ac:spMkLst>
            <pc:docMk/>
            <pc:sldMk cId="1934752652" sldId="2147471035"/>
            <ac:spMk id="14" creationId="{BAA78515-D227-008B-2B73-3A83634F0CA1}"/>
          </ac:spMkLst>
        </pc:spChg>
        <pc:spChg chg="mod">
          <ac:chgData name="ABOUYASSINE, Sanaa" userId="f451eefb-a40f-4af5-a0be-da4d02ed01b5" providerId="ADAL" clId="{1B97D2DC-B79A-4C87-AAC5-EE7619DE576D}" dt="2024-04-12T22:50:34.304" v="122" actId="1076"/>
          <ac:spMkLst>
            <pc:docMk/>
            <pc:sldMk cId="1934752652" sldId="2147471035"/>
            <ac:spMk id="17" creationId="{37B8089F-8577-930D-2F3E-AC061F940429}"/>
          </ac:spMkLst>
        </pc:spChg>
        <pc:spChg chg="mod">
          <ac:chgData name="ABOUYASSINE, Sanaa" userId="f451eefb-a40f-4af5-a0be-da4d02ed01b5" providerId="ADAL" clId="{1B97D2DC-B79A-4C87-AAC5-EE7619DE576D}" dt="2024-04-12T22:50:34.304" v="122" actId="1076"/>
          <ac:spMkLst>
            <pc:docMk/>
            <pc:sldMk cId="1934752652" sldId="2147471035"/>
            <ac:spMk id="20" creationId="{734C6573-9363-3CF4-563F-59D4A5E9EAC0}"/>
          </ac:spMkLst>
        </pc:spChg>
        <pc:spChg chg="mod">
          <ac:chgData name="ABOUYASSINE, Sanaa" userId="f451eefb-a40f-4af5-a0be-da4d02ed01b5" providerId="ADAL" clId="{1B97D2DC-B79A-4C87-AAC5-EE7619DE576D}" dt="2024-04-12T22:50:42.847" v="123" actId="1076"/>
          <ac:spMkLst>
            <pc:docMk/>
            <pc:sldMk cId="1934752652" sldId="2147471035"/>
            <ac:spMk id="22" creationId="{EF35BE37-B7B2-FEDB-9B6B-C5C22A67C9DD}"/>
          </ac:spMkLst>
        </pc:spChg>
        <pc:picChg chg="add mod">
          <ac:chgData name="ABOUYASSINE, Sanaa" userId="f451eefb-a40f-4af5-a0be-da4d02ed01b5" providerId="ADAL" clId="{1B97D2DC-B79A-4C87-AAC5-EE7619DE576D}" dt="2024-04-14T14:12:26.025" v="638"/>
          <ac:picMkLst>
            <pc:docMk/>
            <pc:sldMk cId="1934752652" sldId="2147471035"/>
            <ac:picMk id="2" creationId="{DA229E37-B478-7AEB-F37E-DEC8AE1F0705}"/>
          </ac:picMkLst>
        </pc:picChg>
        <pc:picChg chg="mod">
          <ac:chgData name="ABOUYASSINE, Sanaa" userId="f451eefb-a40f-4af5-a0be-da4d02ed01b5" providerId="ADAL" clId="{1B97D2DC-B79A-4C87-AAC5-EE7619DE576D}" dt="2024-04-14T15:43:58.956" v="1111"/>
          <ac:picMkLst>
            <pc:docMk/>
            <pc:sldMk cId="1934752652" sldId="2147471035"/>
            <ac:picMk id="26" creationId="{9A089458-CED4-FF0C-2BBB-A073C400DAE4}"/>
          </ac:picMkLst>
        </pc:picChg>
        <pc:picChg chg="mod">
          <ac:chgData name="ABOUYASSINE, Sanaa" userId="f451eefb-a40f-4af5-a0be-da4d02ed01b5" providerId="ADAL" clId="{1B97D2DC-B79A-4C87-AAC5-EE7619DE576D}" dt="2024-04-14T15:43:58.956" v="1111"/>
          <ac:picMkLst>
            <pc:docMk/>
            <pc:sldMk cId="1934752652" sldId="2147471035"/>
            <ac:picMk id="30" creationId="{266DD658-3C43-DC2E-CD46-B54312B43EB2}"/>
          </ac:picMkLst>
        </pc:picChg>
        <pc:picChg chg="mod">
          <ac:chgData name="ABOUYASSINE, Sanaa" userId="f451eefb-a40f-4af5-a0be-da4d02ed01b5" providerId="ADAL" clId="{1B97D2DC-B79A-4C87-AAC5-EE7619DE576D}" dt="2024-04-14T15:43:58.956" v="1111"/>
          <ac:picMkLst>
            <pc:docMk/>
            <pc:sldMk cId="1934752652" sldId="2147471035"/>
            <ac:picMk id="34" creationId="{547C2D47-F798-3D66-462B-E9E024B8470F}"/>
          </ac:picMkLst>
        </pc:picChg>
        <pc:picChg chg="mod">
          <ac:chgData name="ABOUYASSINE, Sanaa" userId="f451eefb-a40f-4af5-a0be-da4d02ed01b5" providerId="ADAL" clId="{1B97D2DC-B79A-4C87-AAC5-EE7619DE576D}" dt="2024-04-12T22:50:34.304" v="122" actId="1076"/>
          <ac:picMkLst>
            <pc:docMk/>
            <pc:sldMk cId="1934752652" sldId="2147471035"/>
            <ac:picMk id="36" creationId="{2A5C64E0-949C-6BE8-D1C0-D89A49A203A6}"/>
          </ac:picMkLst>
        </pc:picChg>
        <pc:picChg chg="mod">
          <ac:chgData name="ABOUYASSINE, Sanaa" userId="f451eefb-a40f-4af5-a0be-da4d02ed01b5" providerId="ADAL" clId="{1B97D2DC-B79A-4C87-AAC5-EE7619DE576D}" dt="2024-04-12T22:50:34.304" v="122" actId="1076"/>
          <ac:picMkLst>
            <pc:docMk/>
            <pc:sldMk cId="1934752652" sldId="2147471035"/>
            <ac:picMk id="40" creationId="{98C8A079-F9E7-C06C-A1A7-36A388010BBE}"/>
          </ac:picMkLst>
        </pc:picChg>
      </pc:sldChg>
      <pc:sldChg chg="addSp delSp modSp mod modTransition">
        <pc:chgData name="ABOUYASSINE, Sanaa" userId="f451eefb-a40f-4af5-a0be-da4d02ed01b5" providerId="ADAL" clId="{1B97D2DC-B79A-4C87-AAC5-EE7619DE576D}" dt="2024-04-14T16:07:43.169" v="1303"/>
        <pc:sldMkLst>
          <pc:docMk/>
          <pc:sldMk cId="632664674" sldId="2147471036"/>
        </pc:sldMkLst>
        <pc:spChg chg="add mod">
          <ac:chgData name="ABOUYASSINE, Sanaa" userId="f451eefb-a40f-4af5-a0be-da4d02ed01b5" providerId="ADAL" clId="{1B97D2DC-B79A-4C87-AAC5-EE7619DE576D}" dt="2024-04-14T14:31:21.959" v="953" actId="1076"/>
          <ac:spMkLst>
            <pc:docMk/>
            <pc:sldMk cId="632664674" sldId="2147471036"/>
            <ac:spMk id="2" creationId="{835A410D-35C4-5E23-011E-306BD5EB8537}"/>
          </ac:spMkLst>
        </pc:spChg>
        <pc:spChg chg="add mod">
          <ac:chgData name="ABOUYASSINE, Sanaa" userId="f451eefb-a40f-4af5-a0be-da4d02ed01b5" providerId="ADAL" clId="{1B97D2DC-B79A-4C87-AAC5-EE7619DE576D}" dt="2024-04-14T14:22:27.651" v="755" actId="1076"/>
          <ac:spMkLst>
            <pc:docMk/>
            <pc:sldMk cId="632664674" sldId="2147471036"/>
            <ac:spMk id="5" creationId="{D0C17065-BED1-BA4F-D7A3-C8C1CC0D4BDA}"/>
          </ac:spMkLst>
        </pc:spChg>
        <pc:spChg chg="add del mod">
          <ac:chgData name="ABOUYASSINE, Sanaa" userId="f451eefb-a40f-4af5-a0be-da4d02ed01b5" providerId="ADAL" clId="{1B97D2DC-B79A-4C87-AAC5-EE7619DE576D}" dt="2024-04-14T14:15:10.705" v="685" actId="21"/>
          <ac:spMkLst>
            <pc:docMk/>
            <pc:sldMk cId="632664674" sldId="2147471036"/>
            <ac:spMk id="6" creationId="{37FAE26E-04B4-E00F-DAC4-7B39CF5DEC86}"/>
          </ac:spMkLst>
        </pc:spChg>
        <pc:spChg chg="add mod">
          <ac:chgData name="ABOUYASSINE, Sanaa" userId="f451eefb-a40f-4af5-a0be-da4d02ed01b5" providerId="ADAL" clId="{1B97D2DC-B79A-4C87-AAC5-EE7619DE576D}" dt="2024-04-14T14:37:09.579" v="1098" actId="20577"/>
          <ac:spMkLst>
            <pc:docMk/>
            <pc:sldMk cId="632664674" sldId="2147471036"/>
            <ac:spMk id="7" creationId="{587B2936-166B-51F6-DD5B-3B01492298AF}"/>
          </ac:spMkLst>
        </pc:spChg>
        <pc:spChg chg="del">
          <ac:chgData name="ABOUYASSINE, Sanaa" userId="f451eefb-a40f-4af5-a0be-da4d02ed01b5" providerId="ADAL" clId="{1B97D2DC-B79A-4C87-AAC5-EE7619DE576D}" dt="2024-04-12T22:23:01.904" v="0" actId="478"/>
          <ac:spMkLst>
            <pc:docMk/>
            <pc:sldMk cId="632664674" sldId="2147471036"/>
            <ac:spMk id="7" creationId="{5F79A45D-F848-BF7B-C73B-FC0DCC9734C4}"/>
          </ac:spMkLst>
        </pc:spChg>
        <pc:picChg chg="mod">
          <ac:chgData name="ABOUYASSINE, Sanaa" userId="f451eefb-a40f-4af5-a0be-da4d02ed01b5" providerId="ADAL" clId="{1B97D2DC-B79A-4C87-AAC5-EE7619DE576D}" dt="2024-04-14T15:43:58.956" v="1111"/>
          <ac:picMkLst>
            <pc:docMk/>
            <pc:sldMk cId="632664674" sldId="2147471036"/>
            <ac:picMk id="8" creationId="{6B984E25-48B6-EA50-DD62-84DB9074A729}"/>
          </ac:picMkLst>
        </pc:picChg>
      </pc:sldChg>
      <pc:sldChg chg="addSp delSp modSp mod modTransition">
        <pc:chgData name="ABOUYASSINE, Sanaa" userId="f451eefb-a40f-4af5-a0be-da4d02ed01b5" providerId="ADAL" clId="{1B97D2DC-B79A-4C87-AAC5-EE7619DE576D}" dt="2024-04-15T13:43:13.635" v="1368" actId="20577"/>
        <pc:sldMkLst>
          <pc:docMk/>
          <pc:sldMk cId="3652522695" sldId="2147471037"/>
        </pc:sldMkLst>
        <pc:spChg chg="mod">
          <ac:chgData name="ABOUYASSINE, Sanaa" userId="f451eefb-a40f-4af5-a0be-da4d02ed01b5" providerId="ADAL" clId="{1B97D2DC-B79A-4C87-AAC5-EE7619DE576D}" dt="2024-04-14T15:43:58.956" v="1111"/>
          <ac:spMkLst>
            <pc:docMk/>
            <pc:sldMk cId="3652522695" sldId="2147471037"/>
            <ac:spMk id="5" creationId="{311B2A8F-61AD-40DC-AE4B-3477213AFA40}"/>
          </ac:spMkLst>
        </pc:spChg>
        <pc:spChg chg="add mod">
          <ac:chgData name="ABOUYASSINE, Sanaa" userId="f451eefb-a40f-4af5-a0be-da4d02ed01b5" providerId="ADAL" clId="{1B97D2DC-B79A-4C87-AAC5-EE7619DE576D}" dt="2024-04-15T13:43:13.635" v="1368" actId="20577"/>
          <ac:spMkLst>
            <pc:docMk/>
            <pc:sldMk cId="3652522695" sldId="2147471037"/>
            <ac:spMk id="6" creationId="{37FAE26E-04B4-E00F-DAC4-7B39CF5DEC86}"/>
          </ac:spMkLst>
        </pc:spChg>
        <pc:picChg chg="add mod">
          <ac:chgData name="ABOUYASSINE, Sanaa" userId="f451eefb-a40f-4af5-a0be-da4d02ed01b5" providerId="ADAL" clId="{1B97D2DC-B79A-4C87-AAC5-EE7619DE576D}" dt="2024-04-15T13:43:06.033" v="1361" actId="1076"/>
          <ac:picMkLst>
            <pc:docMk/>
            <pc:sldMk cId="3652522695" sldId="2147471037"/>
            <ac:picMk id="3" creationId="{B28560AF-A1B9-B441-E11B-16A3885BFA41}"/>
          </ac:picMkLst>
        </pc:picChg>
        <pc:picChg chg="del">
          <ac:chgData name="ABOUYASSINE, Sanaa" userId="f451eefb-a40f-4af5-a0be-da4d02ed01b5" providerId="ADAL" clId="{1B97D2DC-B79A-4C87-AAC5-EE7619DE576D}" dt="2024-04-15T13:40:24.140" v="1345" actId="478"/>
          <ac:picMkLst>
            <pc:docMk/>
            <pc:sldMk cId="3652522695" sldId="2147471037"/>
            <ac:picMk id="7" creationId="{DFF8C224-AE71-7C04-65AD-B58743899C53}"/>
          </ac:picMkLst>
        </pc:picChg>
        <pc:picChg chg="del mod">
          <ac:chgData name="ABOUYASSINE, Sanaa" userId="f451eefb-a40f-4af5-a0be-da4d02ed01b5" providerId="ADAL" clId="{1B97D2DC-B79A-4C87-AAC5-EE7619DE576D}" dt="2024-04-15T13:40:34.942" v="1349" actId="478"/>
          <ac:picMkLst>
            <pc:docMk/>
            <pc:sldMk cId="3652522695" sldId="2147471037"/>
            <ac:picMk id="9" creationId="{145B5BB0-175E-DEB5-6378-611961AE4C3F}"/>
          </ac:picMkLst>
        </pc:picChg>
      </pc:sldChg>
      <pc:sldChg chg="addSp delSp modSp new mod modTransition">
        <pc:chgData name="ABOUYASSINE, Sanaa" userId="f451eefb-a40f-4af5-a0be-da4d02ed01b5" providerId="ADAL" clId="{1B97D2DC-B79A-4C87-AAC5-EE7619DE576D}" dt="2024-04-15T16:00:07.868" v="2253" actId="20577"/>
        <pc:sldMkLst>
          <pc:docMk/>
          <pc:sldMk cId="2273732860" sldId="2147471038"/>
        </pc:sldMkLst>
        <pc:spChg chg="mod">
          <ac:chgData name="ABOUYASSINE, Sanaa" userId="f451eefb-a40f-4af5-a0be-da4d02ed01b5" providerId="ADAL" clId="{1B97D2DC-B79A-4C87-AAC5-EE7619DE576D}" dt="2024-04-15T16:00:07.868" v="2253" actId="20577"/>
          <ac:spMkLst>
            <pc:docMk/>
            <pc:sldMk cId="2273732860" sldId="2147471038"/>
            <ac:spMk id="2" creationId="{4AB40424-8D60-0049-4C25-955A8E3F98FC}"/>
          </ac:spMkLst>
        </pc:spChg>
        <pc:spChg chg="del">
          <ac:chgData name="ABOUYASSINE, Sanaa" userId="f451eefb-a40f-4af5-a0be-da4d02ed01b5" providerId="ADAL" clId="{1B97D2DC-B79A-4C87-AAC5-EE7619DE576D}" dt="2024-04-12T22:27:46.438" v="47" actId="478"/>
          <ac:spMkLst>
            <pc:docMk/>
            <pc:sldMk cId="2273732860" sldId="2147471038"/>
            <ac:spMk id="3" creationId="{1FFEDFDC-70C0-8C86-351D-E5DE4DD01981}"/>
          </ac:spMkLst>
        </pc:spChg>
        <pc:spChg chg="add mod">
          <ac:chgData name="ABOUYASSINE, Sanaa" userId="f451eefb-a40f-4af5-a0be-da4d02ed01b5" providerId="ADAL" clId="{1B97D2DC-B79A-4C87-AAC5-EE7619DE576D}" dt="2024-04-14T14:12:48.717" v="651" actId="14100"/>
          <ac:spMkLst>
            <pc:docMk/>
            <pc:sldMk cId="2273732860" sldId="2147471038"/>
            <ac:spMk id="3" creationId="{231C591B-1135-0A2F-64A1-AAA593956E6E}"/>
          </ac:spMkLst>
        </pc:spChg>
        <pc:spChg chg="del">
          <ac:chgData name="ABOUYASSINE, Sanaa" userId="f451eefb-a40f-4af5-a0be-da4d02ed01b5" providerId="ADAL" clId="{1B97D2DC-B79A-4C87-AAC5-EE7619DE576D}" dt="2024-04-12T22:27:48.147" v="48" actId="478"/>
          <ac:spMkLst>
            <pc:docMk/>
            <pc:sldMk cId="2273732860" sldId="2147471038"/>
            <ac:spMk id="4" creationId="{24F284BC-C3E9-598F-0136-2D5059909522}"/>
          </ac:spMkLst>
        </pc:spChg>
        <pc:spChg chg="add mod">
          <ac:chgData name="ABOUYASSINE, Sanaa" userId="f451eefb-a40f-4af5-a0be-da4d02ed01b5" providerId="ADAL" clId="{1B97D2DC-B79A-4C87-AAC5-EE7619DE576D}" dt="2024-04-14T14:13:08.516" v="661" actId="1076"/>
          <ac:spMkLst>
            <pc:docMk/>
            <pc:sldMk cId="2273732860" sldId="2147471038"/>
            <ac:spMk id="4" creationId="{266A1112-6A86-BE09-A9AD-7D24A9E8F2AF}"/>
          </ac:spMkLst>
        </pc:spChg>
        <pc:spChg chg="mod">
          <ac:chgData name="ABOUYASSINE, Sanaa" userId="f451eefb-a40f-4af5-a0be-da4d02ed01b5" providerId="ADAL" clId="{1B97D2DC-B79A-4C87-AAC5-EE7619DE576D}" dt="2024-04-14T15:43:58.956" v="1111"/>
          <ac:spMkLst>
            <pc:docMk/>
            <pc:sldMk cId="2273732860" sldId="2147471038"/>
            <ac:spMk id="5" creationId="{BE4E97CE-A10E-F60A-EA0B-7683C20CF015}"/>
          </ac:spMkLst>
        </pc:spChg>
        <pc:spChg chg="add mod">
          <ac:chgData name="ABOUYASSINE, Sanaa" userId="f451eefb-a40f-4af5-a0be-da4d02ed01b5" providerId="ADAL" clId="{1B97D2DC-B79A-4C87-AAC5-EE7619DE576D}" dt="2024-04-14T14:11:11.066" v="635" actId="1076"/>
          <ac:spMkLst>
            <pc:docMk/>
            <pc:sldMk cId="2273732860" sldId="2147471038"/>
            <ac:spMk id="6" creationId="{0D05BDEA-99B0-0769-D86C-6AD025D427A3}"/>
          </ac:spMkLst>
        </pc:spChg>
        <pc:spChg chg="add mod">
          <ac:chgData name="ABOUYASSINE, Sanaa" userId="f451eefb-a40f-4af5-a0be-da4d02ed01b5" providerId="ADAL" clId="{1B97D2DC-B79A-4C87-AAC5-EE7619DE576D}" dt="2024-04-14T14:13:27.037" v="671" actId="1076"/>
          <ac:spMkLst>
            <pc:docMk/>
            <pc:sldMk cId="2273732860" sldId="2147471038"/>
            <ac:spMk id="7" creationId="{616A3228-1DFD-97B3-75F7-A203672226A2}"/>
          </ac:spMkLst>
        </pc:spChg>
        <pc:picChg chg="add mod">
          <ac:chgData name="ABOUYASSINE, Sanaa" userId="f451eefb-a40f-4af5-a0be-da4d02ed01b5" providerId="ADAL" clId="{1B97D2DC-B79A-4C87-AAC5-EE7619DE576D}" dt="2024-04-14T14:10:56.987" v="632" actId="1076"/>
          <ac:picMkLst>
            <pc:docMk/>
            <pc:sldMk cId="2273732860" sldId="2147471038"/>
            <ac:picMk id="8" creationId="{C2AE3424-37B9-D63B-1E10-E0EFFF16CB0C}"/>
          </ac:picMkLst>
        </pc:picChg>
        <pc:picChg chg="add mod">
          <ac:chgData name="ABOUYASSINE, Sanaa" userId="f451eefb-a40f-4af5-a0be-da4d02ed01b5" providerId="ADAL" clId="{1B97D2DC-B79A-4C87-AAC5-EE7619DE576D}" dt="2024-04-14T14:10:59.911" v="633" actId="1076"/>
          <ac:picMkLst>
            <pc:docMk/>
            <pc:sldMk cId="2273732860" sldId="2147471038"/>
            <ac:picMk id="10" creationId="{267DB1A3-07B9-E8DE-F378-86BE2F3C71EF}"/>
          </ac:picMkLst>
        </pc:picChg>
        <pc:picChg chg="add mod">
          <ac:chgData name="ABOUYASSINE, Sanaa" userId="f451eefb-a40f-4af5-a0be-da4d02ed01b5" providerId="ADAL" clId="{1B97D2DC-B79A-4C87-AAC5-EE7619DE576D}" dt="2024-04-14T14:12:09.446" v="637" actId="1076"/>
          <ac:picMkLst>
            <pc:docMk/>
            <pc:sldMk cId="2273732860" sldId="2147471038"/>
            <ac:picMk id="12" creationId="{B568B082-347C-2C05-45EC-9B1B4F165F14}"/>
          </ac:picMkLst>
        </pc:picChg>
      </pc:sldChg>
      <pc:sldChg chg="addSp delSp modSp add mod modTransition modClrScheme chgLayout">
        <pc:chgData name="ABOUYASSINE, Sanaa" userId="f451eefb-a40f-4af5-a0be-da4d02ed01b5" providerId="ADAL" clId="{1B97D2DC-B79A-4C87-AAC5-EE7619DE576D}" dt="2024-04-15T15:59:42.138" v="2223" actId="20577"/>
        <pc:sldMkLst>
          <pc:docMk/>
          <pc:sldMk cId="3569898856" sldId="2147471039"/>
        </pc:sldMkLst>
        <pc:spChg chg="add del mod">
          <ac:chgData name="ABOUYASSINE, Sanaa" userId="f451eefb-a40f-4af5-a0be-da4d02ed01b5" providerId="ADAL" clId="{1B97D2DC-B79A-4C87-AAC5-EE7619DE576D}" dt="2024-04-13T11:58:05.283" v="184" actId="931"/>
          <ac:spMkLst>
            <pc:docMk/>
            <pc:sldMk cId="3569898856" sldId="2147471039"/>
            <ac:spMk id="3" creationId="{1702F005-45A0-A741-1425-414EEC52F7F2}"/>
          </ac:spMkLst>
        </pc:spChg>
        <pc:spChg chg="mod ord">
          <ac:chgData name="ABOUYASSINE, Sanaa" userId="f451eefb-a40f-4af5-a0be-da4d02ed01b5" providerId="ADAL" clId="{1B97D2DC-B79A-4C87-AAC5-EE7619DE576D}" dt="2024-04-13T11:58:24.574" v="188" actId="26606"/>
          <ac:spMkLst>
            <pc:docMk/>
            <pc:sldMk cId="3569898856" sldId="2147471039"/>
            <ac:spMk id="5" creationId="{BB2E41D9-93DC-142B-4704-BE68294E3214}"/>
          </ac:spMkLst>
        </pc:spChg>
        <pc:spChg chg="mod">
          <ac:chgData name="ABOUYASSINE, Sanaa" userId="f451eefb-a40f-4af5-a0be-da4d02ed01b5" providerId="ADAL" clId="{1B97D2DC-B79A-4C87-AAC5-EE7619DE576D}" dt="2024-04-15T15:59:42.138" v="2223" actId="20577"/>
          <ac:spMkLst>
            <pc:docMk/>
            <pc:sldMk cId="3569898856" sldId="2147471039"/>
            <ac:spMk id="6" creationId="{8721FEE3-2814-F8B4-6E07-EE4DD027A37D}"/>
          </ac:spMkLst>
        </pc:spChg>
        <pc:spChg chg="add del mod">
          <ac:chgData name="ABOUYASSINE, Sanaa" userId="f451eefb-a40f-4af5-a0be-da4d02ed01b5" providerId="ADAL" clId="{1B97D2DC-B79A-4C87-AAC5-EE7619DE576D}" dt="2024-04-13T11:58:24.574" v="188" actId="26606"/>
          <ac:spMkLst>
            <pc:docMk/>
            <pc:sldMk cId="3569898856" sldId="2147471039"/>
            <ac:spMk id="7" creationId="{8F174284-2803-39C9-940D-51C0CBF8D4D0}"/>
          </ac:spMkLst>
        </pc:spChg>
        <pc:spChg chg="del">
          <ac:chgData name="ABOUYASSINE, Sanaa" userId="f451eefb-a40f-4af5-a0be-da4d02ed01b5" providerId="ADAL" clId="{1B97D2DC-B79A-4C87-AAC5-EE7619DE576D}" dt="2024-04-13T11:57:52.789" v="181" actId="478"/>
          <ac:spMkLst>
            <pc:docMk/>
            <pc:sldMk cId="3569898856" sldId="2147471039"/>
            <ac:spMk id="8" creationId="{A5C3D3D4-1D0F-7D26-F8DD-7E3F615E1201}"/>
          </ac:spMkLst>
        </pc:spChg>
        <pc:spChg chg="add del mod">
          <ac:chgData name="ABOUYASSINE, Sanaa" userId="f451eefb-a40f-4af5-a0be-da4d02ed01b5" providerId="ADAL" clId="{1B97D2DC-B79A-4C87-AAC5-EE7619DE576D}" dt="2024-04-13T11:57:57.423" v="182" actId="478"/>
          <ac:spMkLst>
            <pc:docMk/>
            <pc:sldMk cId="3569898856" sldId="2147471039"/>
            <ac:spMk id="10" creationId="{B5E1A357-7159-00F8-0FC9-D1F4EC99C283}"/>
          </ac:spMkLst>
        </pc:spChg>
        <pc:spChg chg="del">
          <ac:chgData name="ABOUYASSINE, Sanaa" userId="f451eefb-a40f-4af5-a0be-da4d02ed01b5" providerId="ADAL" clId="{1B97D2DC-B79A-4C87-AAC5-EE7619DE576D}" dt="2024-04-13T11:57:52.789" v="181" actId="478"/>
          <ac:spMkLst>
            <pc:docMk/>
            <pc:sldMk cId="3569898856" sldId="2147471039"/>
            <ac:spMk id="11" creationId="{C808DBFD-34C2-29B0-C46F-2E034E705DAB}"/>
          </ac:spMkLst>
        </pc:spChg>
        <pc:spChg chg="add del mod">
          <ac:chgData name="ABOUYASSINE, Sanaa" userId="f451eefb-a40f-4af5-a0be-da4d02ed01b5" providerId="ADAL" clId="{1B97D2DC-B79A-4C87-AAC5-EE7619DE576D}" dt="2024-04-13T11:58:00.834" v="183" actId="478"/>
          <ac:spMkLst>
            <pc:docMk/>
            <pc:sldMk cId="3569898856" sldId="2147471039"/>
            <ac:spMk id="13" creationId="{3009F3DF-6D90-976E-C66E-1AF92CB5B09F}"/>
          </ac:spMkLst>
        </pc:spChg>
        <pc:spChg chg="del">
          <ac:chgData name="ABOUYASSINE, Sanaa" userId="f451eefb-a40f-4af5-a0be-da4d02ed01b5" providerId="ADAL" clId="{1B97D2DC-B79A-4C87-AAC5-EE7619DE576D}" dt="2024-04-13T11:57:52.789" v="181" actId="478"/>
          <ac:spMkLst>
            <pc:docMk/>
            <pc:sldMk cId="3569898856" sldId="2147471039"/>
            <ac:spMk id="14" creationId="{BAA78515-D227-008B-2B73-3A83634F0CA1}"/>
          </ac:spMkLst>
        </pc:spChg>
        <pc:spChg chg="add del mod">
          <ac:chgData name="ABOUYASSINE, Sanaa" userId="f451eefb-a40f-4af5-a0be-da4d02ed01b5" providerId="ADAL" clId="{1B97D2DC-B79A-4C87-AAC5-EE7619DE576D}" dt="2024-04-13T11:57:57.423" v="182" actId="478"/>
          <ac:spMkLst>
            <pc:docMk/>
            <pc:sldMk cId="3569898856" sldId="2147471039"/>
            <ac:spMk id="16" creationId="{DFD39734-99F9-A8C7-811F-9BCF4F518E57}"/>
          </ac:spMkLst>
        </pc:spChg>
        <pc:spChg chg="del">
          <ac:chgData name="ABOUYASSINE, Sanaa" userId="f451eefb-a40f-4af5-a0be-da4d02ed01b5" providerId="ADAL" clId="{1B97D2DC-B79A-4C87-AAC5-EE7619DE576D}" dt="2024-04-13T11:57:52.789" v="181" actId="478"/>
          <ac:spMkLst>
            <pc:docMk/>
            <pc:sldMk cId="3569898856" sldId="2147471039"/>
            <ac:spMk id="17" creationId="{37B8089F-8577-930D-2F3E-AC061F940429}"/>
          </ac:spMkLst>
        </pc:spChg>
        <pc:spChg chg="add del mod">
          <ac:chgData name="ABOUYASSINE, Sanaa" userId="f451eefb-a40f-4af5-a0be-da4d02ed01b5" providerId="ADAL" clId="{1B97D2DC-B79A-4C87-AAC5-EE7619DE576D}" dt="2024-04-13T11:57:57.423" v="182" actId="478"/>
          <ac:spMkLst>
            <pc:docMk/>
            <pc:sldMk cId="3569898856" sldId="2147471039"/>
            <ac:spMk id="19" creationId="{9DBD4682-9DA8-6B62-F45F-0552B447E0B5}"/>
          </ac:spMkLst>
        </pc:spChg>
        <pc:spChg chg="del">
          <ac:chgData name="ABOUYASSINE, Sanaa" userId="f451eefb-a40f-4af5-a0be-da4d02ed01b5" providerId="ADAL" clId="{1B97D2DC-B79A-4C87-AAC5-EE7619DE576D}" dt="2024-04-13T11:57:52.789" v="181" actId="478"/>
          <ac:spMkLst>
            <pc:docMk/>
            <pc:sldMk cId="3569898856" sldId="2147471039"/>
            <ac:spMk id="20" creationId="{734C6573-9363-3CF4-563F-59D4A5E9EAC0}"/>
          </ac:spMkLst>
        </pc:spChg>
        <pc:spChg chg="mod ord">
          <ac:chgData name="ABOUYASSINE, Sanaa" userId="f451eefb-a40f-4af5-a0be-da4d02ed01b5" providerId="ADAL" clId="{1B97D2DC-B79A-4C87-AAC5-EE7619DE576D}" dt="2024-04-13T12:00:58.405" v="261" actId="21"/>
          <ac:spMkLst>
            <pc:docMk/>
            <pc:sldMk cId="3569898856" sldId="2147471039"/>
            <ac:spMk id="22" creationId="{EF35BE37-B7B2-FEDB-9B6B-C5C22A67C9DD}"/>
          </ac:spMkLst>
        </pc:spChg>
        <pc:spChg chg="add del mod">
          <ac:chgData name="ABOUYASSINE, Sanaa" userId="f451eefb-a40f-4af5-a0be-da4d02ed01b5" providerId="ADAL" clId="{1B97D2DC-B79A-4C87-AAC5-EE7619DE576D}" dt="2024-04-13T11:57:57.423" v="182" actId="478"/>
          <ac:spMkLst>
            <pc:docMk/>
            <pc:sldMk cId="3569898856" sldId="2147471039"/>
            <ac:spMk id="23" creationId="{5841CDD8-9AC6-DEB3-4085-DE98E117D149}"/>
          </ac:spMkLst>
        </pc:spChg>
        <pc:spChg chg="add del mod">
          <ac:chgData name="ABOUYASSINE, Sanaa" userId="f451eefb-a40f-4af5-a0be-da4d02ed01b5" providerId="ADAL" clId="{1B97D2DC-B79A-4C87-AAC5-EE7619DE576D}" dt="2024-04-13T11:57:57.423" v="182" actId="478"/>
          <ac:spMkLst>
            <pc:docMk/>
            <pc:sldMk cId="3569898856" sldId="2147471039"/>
            <ac:spMk id="25" creationId="{72FA2937-3D88-2422-FC80-60D1994B6456}"/>
          </ac:spMkLst>
        </pc:spChg>
        <pc:spChg chg="add del mod">
          <ac:chgData name="ABOUYASSINE, Sanaa" userId="f451eefb-a40f-4af5-a0be-da4d02ed01b5" providerId="ADAL" clId="{1B97D2DC-B79A-4C87-AAC5-EE7619DE576D}" dt="2024-04-13T11:57:57.423" v="182" actId="478"/>
          <ac:spMkLst>
            <pc:docMk/>
            <pc:sldMk cId="3569898856" sldId="2147471039"/>
            <ac:spMk id="28" creationId="{5A10D188-C79F-7943-2F60-ABFDC8F27DE8}"/>
          </ac:spMkLst>
        </pc:spChg>
        <pc:spChg chg="add del mod">
          <ac:chgData name="ABOUYASSINE, Sanaa" userId="f451eefb-a40f-4af5-a0be-da4d02ed01b5" providerId="ADAL" clId="{1B97D2DC-B79A-4C87-AAC5-EE7619DE576D}" dt="2024-04-13T11:57:57.423" v="182" actId="478"/>
          <ac:spMkLst>
            <pc:docMk/>
            <pc:sldMk cId="3569898856" sldId="2147471039"/>
            <ac:spMk id="31" creationId="{34BCEDFA-20FD-A44F-D336-E746C5961ADC}"/>
          </ac:spMkLst>
        </pc:spChg>
        <pc:spChg chg="add mod">
          <ac:chgData name="ABOUYASSINE, Sanaa" userId="f451eefb-a40f-4af5-a0be-da4d02ed01b5" providerId="ADAL" clId="{1B97D2DC-B79A-4C87-AAC5-EE7619DE576D}" dt="2024-04-13T12:01:43.757" v="279" actId="1076"/>
          <ac:spMkLst>
            <pc:docMk/>
            <pc:sldMk cId="3569898856" sldId="2147471039"/>
            <ac:spMk id="35" creationId="{426C95F3-2C26-E206-E707-EAA87EBF2D67}"/>
          </ac:spMkLst>
        </pc:spChg>
        <pc:spChg chg="add mod">
          <ac:chgData name="ABOUYASSINE, Sanaa" userId="f451eefb-a40f-4af5-a0be-da4d02ed01b5" providerId="ADAL" clId="{1B97D2DC-B79A-4C87-AAC5-EE7619DE576D}" dt="2024-04-13T11:59:44.754" v="232"/>
          <ac:spMkLst>
            <pc:docMk/>
            <pc:sldMk cId="3569898856" sldId="2147471039"/>
            <ac:spMk id="37" creationId="{22C1382F-052C-1AB4-A3F1-88A0F198D4A5}"/>
          </ac:spMkLst>
        </pc:spChg>
        <pc:spChg chg="add mod">
          <ac:chgData name="ABOUYASSINE, Sanaa" userId="f451eefb-a40f-4af5-a0be-da4d02ed01b5" providerId="ADAL" clId="{1B97D2DC-B79A-4C87-AAC5-EE7619DE576D}" dt="2024-04-13T12:00:33.401" v="245"/>
          <ac:spMkLst>
            <pc:docMk/>
            <pc:sldMk cId="3569898856" sldId="2147471039"/>
            <ac:spMk id="39" creationId="{336DE1D9-5B52-2CDA-4D15-5754CECA1064}"/>
          </ac:spMkLst>
        </pc:spChg>
        <pc:spChg chg="add del mod">
          <ac:chgData name="ABOUYASSINE, Sanaa" userId="f451eefb-a40f-4af5-a0be-da4d02ed01b5" providerId="ADAL" clId="{1B97D2DC-B79A-4C87-AAC5-EE7619DE576D}" dt="2024-04-13T12:01:26.860" v="275" actId="478"/>
          <ac:spMkLst>
            <pc:docMk/>
            <pc:sldMk cId="3569898856" sldId="2147471039"/>
            <ac:spMk id="42" creationId="{82831132-33C7-80C4-19EE-6F5CA906D454}"/>
          </ac:spMkLst>
        </pc:spChg>
        <pc:spChg chg="add del">
          <ac:chgData name="ABOUYASSINE, Sanaa" userId="f451eefb-a40f-4af5-a0be-da4d02ed01b5" providerId="ADAL" clId="{1B97D2DC-B79A-4C87-AAC5-EE7619DE576D}" dt="2024-04-13T12:02:12.681" v="281" actId="22"/>
          <ac:spMkLst>
            <pc:docMk/>
            <pc:sldMk cId="3569898856" sldId="2147471039"/>
            <ac:spMk id="46" creationId="{8F4E5BB6-47DD-E8C5-01FF-7753C7B5DC7E}"/>
          </ac:spMkLst>
        </pc:spChg>
        <pc:spChg chg="add mod">
          <ac:chgData name="ABOUYASSINE, Sanaa" userId="f451eefb-a40f-4af5-a0be-da4d02ed01b5" providerId="ADAL" clId="{1B97D2DC-B79A-4C87-AAC5-EE7619DE576D}" dt="2024-04-13T12:02:41.902" v="286" actId="1076"/>
          <ac:spMkLst>
            <pc:docMk/>
            <pc:sldMk cId="3569898856" sldId="2147471039"/>
            <ac:spMk id="48" creationId="{6EDC6BB6-D903-59F2-3D9C-63AF3864245B}"/>
          </ac:spMkLst>
        </pc:spChg>
        <pc:picChg chg="del">
          <ac:chgData name="ABOUYASSINE, Sanaa" userId="f451eefb-a40f-4af5-a0be-da4d02ed01b5" providerId="ADAL" clId="{1B97D2DC-B79A-4C87-AAC5-EE7619DE576D}" dt="2024-04-13T11:57:52.789" v="181" actId="478"/>
          <ac:picMkLst>
            <pc:docMk/>
            <pc:sldMk cId="3569898856" sldId="2147471039"/>
            <ac:picMk id="26" creationId="{9A089458-CED4-FF0C-2BBB-A073C400DAE4}"/>
          </ac:picMkLst>
        </pc:picChg>
        <pc:picChg chg="del">
          <ac:chgData name="ABOUYASSINE, Sanaa" userId="f451eefb-a40f-4af5-a0be-da4d02ed01b5" providerId="ADAL" clId="{1B97D2DC-B79A-4C87-AAC5-EE7619DE576D}" dt="2024-04-13T11:57:52.789" v="181" actId="478"/>
          <ac:picMkLst>
            <pc:docMk/>
            <pc:sldMk cId="3569898856" sldId="2147471039"/>
            <ac:picMk id="30" creationId="{266DD658-3C43-DC2E-CD46-B54312B43EB2}"/>
          </ac:picMkLst>
        </pc:picChg>
        <pc:picChg chg="add mod ord modCrop">
          <ac:chgData name="ABOUYASSINE, Sanaa" userId="f451eefb-a40f-4af5-a0be-da4d02ed01b5" providerId="ADAL" clId="{1B97D2DC-B79A-4C87-AAC5-EE7619DE576D}" dt="2024-04-13T12:02:50.443" v="302" actId="1036"/>
          <ac:picMkLst>
            <pc:docMk/>
            <pc:sldMk cId="3569898856" sldId="2147471039"/>
            <ac:picMk id="33" creationId="{3ED67315-764A-8EBF-6C60-8C52479E815B}"/>
          </ac:picMkLst>
        </pc:picChg>
        <pc:picChg chg="del">
          <ac:chgData name="ABOUYASSINE, Sanaa" userId="f451eefb-a40f-4af5-a0be-da4d02ed01b5" providerId="ADAL" clId="{1B97D2DC-B79A-4C87-AAC5-EE7619DE576D}" dt="2024-04-13T11:57:52.789" v="181" actId="478"/>
          <ac:picMkLst>
            <pc:docMk/>
            <pc:sldMk cId="3569898856" sldId="2147471039"/>
            <ac:picMk id="34" creationId="{547C2D47-F798-3D66-462B-E9E024B8470F}"/>
          </ac:picMkLst>
        </pc:picChg>
        <pc:picChg chg="del">
          <ac:chgData name="ABOUYASSINE, Sanaa" userId="f451eefb-a40f-4af5-a0be-da4d02ed01b5" providerId="ADAL" clId="{1B97D2DC-B79A-4C87-AAC5-EE7619DE576D}" dt="2024-04-13T11:57:52.789" v="181" actId="478"/>
          <ac:picMkLst>
            <pc:docMk/>
            <pc:sldMk cId="3569898856" sldId="2147471039"/>
            <ac:picMk id="36" creationId="{2A5C64E0-949C-6BE8-D1C0-D89A49A203A6}"/>
          </ac:picMkLst>
        </pc:picChg>
        <pc:picChg chg="add del mod">
          <ac:chgData name="ABOUYASSINE, Sanaa" userId="f451eefb-a40f-4af5-a0be-da4d02ed01b5" providerId="ADAL" clId="{1B97D2DC-B79A-4C87-AAC5-EE7619DE576D}" dt="2024-04-13T12:00:17.472" v="241" actId="1076"/>
          <ac:picMkLst>
            <pc:docMk/>
            <pc:sldMk cId="3569898856" sldId="2147471039"/>
            <ac:picMk id="38" creationId="{24E2208A-68C7-817D-0B60-049DC6F5963E}"/>
          </ac:picMkLst>
        </pc:picChg>
        <pc:picChg chg="del">
          <ac:chgData name="ABOUYASSINE, Sanaa" userId="f451eefb-a40f-4af5-a0be-da4d02ed01b5" providerId="ADAL" clId="{1B97D2DC-B79A-4C87-AAC5-EE7619DE576D}" dt="2024-04-13T11:57:52.789" v="181" actId="478"/>
          <ac:picMkLst>
            <pc:docMk/>
            <pc:sldMk cId="3569898856" sldId="2147471039"/>
            <ac:picMk id="40" creationId="{98C8A079-F9E7-C06C-A1A7-36A388010BBE}"/>
          </ac:picMkLst>
        </pc:picChg>
        <pc:picChg chg="add">
          <ac:chgData name="ABOUYASSINE, Sanaa" userId="f451eefb-a40f-4af5-a0be-da4d02ed01b5" providerId="ADAL" clId="{1B97D2DC-B79A-4C87-AAC5-EE7619DE576D}" dt="2024-04-13T12:00:33.416" v="246"/>
          <ac:picMkLst>
            <pc:docMk/>
            <pc:sldMk cId="3569898856" sldId="2147471039"/>
            <ac:picMk id="41" creationId="{629C62E2-747F-1B01-FA93-2F600DF0C600}"/>
          </ac:picMkLst>
        </pc:picChg>
        <pc:picChg chg="add del mod">
          <ac:chgData name="ABOUYASSINE, Sanaa" userId="f451eefb-a40f-4af5-a0be-da4d02ed01b5" providerId="ADAL" clId="{1B97D2DC-B79A-4C87-AAC5-EE7619DE576D}" dt="2024-04-13T12:02:18.562" v="283" actId="478"/>
          <ac:picMkLst>
            <pc:docMk/>
            <pc:sldMk cId="3569898856" sldId="2147471039"/>
            <ac:picMk id="44" creationId="{8EB0B01D-020E-C376-0936-6341C065FF4F}"/>
          </ac:picMkLst>
        </pc:picChg>
      </pc:sldChg>
      <pc:sldChg chg="addSp delSp modSp add mod modTransition">
        <pc:chgData name="ABOUYASSINE, Sanaa" userId="f451eefb-a40f-4af5-a0be-da4d02ed01b5" providerId="ADAL" clId="{1B97D2DC-B79A-4C87-AAC5-EE7619DE576D}" dt="2024-04-15T15:59:49.754" v="2232" actId="20577"/>
        <pc:sldMkLst>
          <pc:docMk/>
          <pc:sldMk cId="327803703" sldId="2147471040"/>
        </pc:sldMkLst>
        <pc:spChg chg="add del mod">
          <ac:chgData name="ABOUYASSINE, Sanaa" userId="f451eefb-a40f-4af5-a0be-da4d02ed01b5" providerId="ADAL" clId="{1B97D2DC-B79A-4C87-AAC5-EE7619DE576D}" dt="2024-04-14T11:38:37.487" v="323" actId="931"/>
          <ac:spMkLst>
            <pc:docMk/>
            <pc:sldMk cId="327803703" sldId="2147471040"/>
            <ac:spMk id="3" creationId="{EF7D6808-6685-AC4F-509A-3E04757CEA39}"/>
          </ac:spMkLst>
        </pc:spChg>
        <pc:spChg chg="mod">
          <ac:chgData name="ABOUYASSINE, Sanaa" userId="f451eefb-a40f-4af5-a0be-da4d02ed01b5" providerId="ADAL" clId="{1B97D2DC-B79A-4C87-AAC5-EE7619DE576D}" dt="2024-04-15T15:59:49.754" v="2232" actId="20577"/>
          <ac:spMkLst>
            <pc:docMk/>
            <pc:sldMk cId="327803703" sldId="2147471040"/>
            <ac:spMk id="6" creationId="{8721FEE3-2814-F8B4-6E07-EE4DD027A37D}"/>
          </ac:spMkLst>
        </pc:spChg>
        <pc:spChg chg="mod">
          <ac:chgData name="ABOUYASSINE, Sanaa" userId="f451eefb-a40f-4af5-a0be-da4d02ed01b5" providerId="ADAL" clId="{1B97D2DC-B79A-4C87-AAC5-EE7619DE576D}" dt="2024-04-14T11:39:32.698" v="368" actId="1035"/>
          <ac:spMkLst>
            <pc:docMk/>
            <pc:sldMk cId="327803703" sldId="2147471040"/>
            <ac:spMk id="35" creationId="{426C95F3-2C26-E206-E707-EAA87EBF2D67}"/>
          </ac:spMkLst>
        </pc:spChg>
        <pc:spChg chg="mod">
          <ac:chgData name="ABOUYASSINE, Sanaa" userId="f451eefb-a40f-4af5-a0be-da4d02ed01b5" providerId="ADAL" clId="{1B97D2DC-B79A-4C87-AAC5-EE7619DE576D}" dt="2024-04-14T11:39:50.878" v="406" actId="1036"/>
          <ac:spMkLst>
            <pc:docMk/>
            <pc:sldMk cId="327803703" sldId="2147471040"/>
            <ac:spMk id="48" creationId="{6EDC6BB6-D903-59F2-3D9C-63AF3864245B}"/>
          </ac:spMkLst>
        </pc:spChg>
        <pc:picChg chg="add mod ord">
          <ac:chgData name="ABOUYASSINE, Sanaa" userId="f451eefb-a40f-4af5-a0be-da4d02ed01b5" providerId="ADAL" clId="{1B97D2DC-B79A-4C87-AAC5-EE7619DE576D}" dt="2024-04-14T15:43:58.956" v="1111"/>
          <ac:picMkLst>
            <pc:docMk/>
            <pc:sldMk cId="327803703" sldId="2147471040"/>
            <ac:picMk id="4" creationId="{063438D8-49F9-8037-6183-18E310C353C5}"/>
          </ac:picMkLst>
        </pc:picChg>
        <pc:picChg chg="del">
          <ac:chgData name="ABOUYASSINE, Sanaa" userId="f451eefb-a40f-4af5-a0be-da4d02ed01b5" providerId="ADAL" clId="{1B97D2DC-B79A-4C87-AAC5-EE7619DE576D}" dt="2024-04-13T12:03:39.479" v="321" actId="478"/>
          <ac:picMkLst>
            <pc:docMk/>
            <pc:sldMk cId="327803703" sldId="2147471040"/>
            <ac:picMk id="33" creationId="{3ED67315-764A-8EBF-6C60-8C52479E815B}"/>
          </ac:picMkLst>
        </pc:picChg>
      </pc:sldChg>
      <pc:sldChg chg="addSp delSp modSp new mod modTransition modClrScheme chgLayout">
        <pc:chgData name="ABOUYASSINE, Sanaa" userId="f451eefb-a40f-4af5-a0be-da4d02ed01b5" providerId="ADAL" clId="{1B97D2DC-B79A-4C87-AAC5-EE7619DE576D}" dt="2024-04-15T15:59:55.887" v="2239" actId="20577"/>
        <pc:sldMkLst>
          <pc:docMk/>
          <pc:sldMk cId="3018132846" sldId="2147471041"/>
        </pc:sldMkLst>
        <pc:spChg chg="del mod ord">
          <ac:chgData name="ABOUYASSINE, Sanaa" userId="f451eefb-a40f-4af5-a0be-da4d02ed01b5" providerId="ADAL" clId="{1B97D2DC-B79A-4C87-AAC5-EE7619DE576D}" dt="2024-04-14T11:40:27.582" v="408" actId="700"/>
          <ac:spMkLst>
            <pc:docMk/>
            <pc:sldMk cId="3018132846" sldId="2147471041"/>
            <ac:spMk id="2" creationId="{23FBE091-DA6C-14BA-4D00-DD4978407A13}"/>
          </ac:spMkLst>
        </pc:spChg>
        <pc:spChg chg="del mod ord">
          <ac:chgData name="ABOUYASSINE, Sanaa" userId="f451eefb-a40f-4af5-a0be-da4d02ed01b5" providerId="ADAL" clId="{1B97D2DC-B79A-4C87-AAC5-EE7619DE576D}" dt="2024-04-14T11:40:27.582" v="408" actId="700"/>
          <ac:spMkLst>
            <pc:docMk/>
            <pc:sldMk cId="3018132846" sldId="2147471041"/>
            <ac:spMk id="3" creationId="{81530E17-7086-C928-0391-1E9C6FF3CC6A}"/>
          </ac:spMkLst>
        </pc:spChg>
        <pc:spChg chg="del">
          <ac:chgData name="ABOUYASSINE, Sanaa" userId="f451eefb-a40f-4af5-a0be-da4d02ed01b5" providerId="ADAL" clId="{1B97D2DC-B79A-4C87-AAC5-EE7619DE576D}" dt="2024-04-14T11:40:27.582" v="408" actId="700"/>
          <ac:spMkLst>
            <pc:docMk/>
            <pc:sldMk cId="3018132846" sldId="2147471041"/>
            <ac:spMk id="4" creationId="{37576EF3-E1EB-87B3-9508-806F46277A75}"/>
          </ac:spMkLst>
        </pc:spChg>
        <pc:spChg chg="mod ord">
          <ac:chgData name="ABOUYASSINE, Sanaa" userId="f451eefb-a40f-4af5-a0be-da4d02ed01b5" providerId="ADAL" clId="{1B97D2DC-B79A-4C87-AAC5-EE7619DE576D}" dt="2024-04-14T15:43:58.956" v="1111"/>
          <ac:spMkLst>
            <pc:docMk/>
            <pc:sldMk cId="3018132846" sldId="2147471041"/>
            <ac:spMk id="5" creationId="{53209238-394D-B9F3-74FD-91E5DF5A23AE}"/>
          </ac:spMkLst>
        </pc:spChg>
        <pc:spChg chg="add mod ord">
          <ac:chgData name="ABOUYASSINE, Sanaa" userId="f451eefb-a40f-4af5-a0be-da4d02ed01b5" providerId="ADAL" clId="{1B97D2DC-B79A-4C87-AAC5-EE7619DE576D}" dt="2024-04-15T15:59:55.887" v="2239" actId="20577"/>
          <ac:spMkLst>
            <pc:docMk/>
            <pc:sldMk cId="3018132846" sldId="2147471041"/>
            <ac:spMk id="6" creationId="{ED9DA708-71CB-2BE1-9BEB-78C573D52660}"/>
          </ac:spMkLst>
        </pc:spChg>
        <pc:spChg chg="add del mod ord">
          <ac:chgData name="ABOUYASSINE, Sanaa" userId="f451eefb-a40f-4af5-a0be-da4d02ed01b5" providerId="ADAL" clId="{1B97D2DC-B79A-4C87-AAC5-EE7619DE576D}" dt="2024-04-14T11:40:30.090" v="409" actId="478"/>
          <ac:spMkLst>
            <pc:docMk/>
            <pc:sldMk cId="3018132846" sldId="2147471041"/>
            <ac:spMk id="7" creationId="{CC0308EA-6751-5BB9-1DAE-CD92E8C8DAF7}"/>
          </ac:spMkLst>
        </pc:spChg>
        <pc:spChg chg="add mod">
          <ac:chgData name="ABOUYASSINE, Sanaa" userId="f451eefb-a40f-4af5-a0be-da4d02ed01b5" providerId="ADAL" clId="{1B97D2DC-B79A-4C87-AAC5-EE7619DE576D}" dt="2024-04-14T11:44:36.587" v="490" actId="1076"/>
          <ac:spMkLst>
            <pc:docMk/>
            <pc:sldMk cId="3018132846" sldId="2147471041"/>
            <ac:spMk id="8" creationId="{3B45D583-1F5A-A77D-A0A7-31953796FDAD}"/>
          </ac:spMkLst>
        </pc:spChg>
        <pc:spChg chg="add mod">
          <ac:chgData name="ABOUYASSINE, Sanaa" userId="f451eefb-a40f-4af5-a0be-da4d02ed01b5" providerId="ADAL" clId="{1B97D2DC-B79A-4C87-AAC5-EE7619DE576D}" dt="2024-04-14T11:44:45.855" v="492" actId="1076"/>
          <ac:spMkLst>
            <pc:docMk/>
            <pc:sldMk cId="3018132846" sldId="2147471041"/>
            <ac:spMk id="9" creationId="{224003D1-E42A-E703-665D-126836C9EBF3}"/>
          </ac:spMkLst>
        </pc:spChg>
        <pc:spChg chg="add del mod ord">
          <ac:chgData name="ABOUYASSINE, Sanaa" userId="f451eefb-a40f-4af5-a0be-da4d02ed01b5" providerId="ADAL" clId="{1B97D2DC-B79A-4C87-AAC5-EE7619DE576D}" dt="2024-04-14T11:42:16.634" v="457" actId="700"/>
          <ac:spMkLst>
            <pc:docMk/>
            <pc:sldMk cId="3018132846" sldId="2147471041"/>
            <ac:spMk id="12" creationId="{8854A1FB-EB10-8E8D-BEAC-0D8E52AF0812}"/>
          </ac:spMkLst>
        </pc:spChg>
        <pc:spChg chg="add del mod ord">
          <ac:chgData name="ABOUYASSINE, Sanaa" userId="f451eefb-a40f-4af5-a0be-da4d02ed01b5" providerId="ADAL" clId="{1B97D2DC-B79A-4C87-AAC5-EE7619DE576D}" dt="2024-04-14T11:42:16.634" v="457" actId="700"/>
          <ac:spMkLst>
            <pc:docMk/>
            <pc:sldMk cId="3018132846" sldId="2147471041"/>
            <ac:spMk id="13" creationId="{2A64B515-87D1-9C75-B17A-558B1965FE63}"/>
          </ac:spMkLst>
        </pc:spChg>
        <pc:spChg chg="add del mod ord">
          <ac:chgData name="ABOUYASSINE, Sanaa" userId="f451eefb-a40f-4af5-a0be-da4d02ed01b5" providerId="ADAL" clId="{1B97D2DC-B79A-4C87-AAC5-EE7619DE576D}" dt="2024-04-14T11:42:16.634" v="457" actId="700"/>
          <ac:spMkLst>
            <pc:docMk/>
            <pc:sldMk cId="3018132846" sldId="2147471041"/>
            <ac:spMk id="14" creationId="{5476AEC3-44CC-F416-CF74-DD62CC70EC43}"/>
          </ac:spMkLst>
        </pc:spChg>
        <pc:spChg chg="add del mod ord">
          <ac:chgData name="ABOUYASSINE, Sanaa" userId="f451eefb-a40f-4af5-a0be-da4d02ed01b5" providerId="ADAL" clId="{1B97D2DC-B79A-4C87-AAC5-EE7619DE576D}" dt="2024-04-14T11:42:46.974" v="465" actId="931"/>
          <ac:spMkLst>
            <pc:docMk/>
            <pc:sldMk cId="3018132846" sldId="2147471041"/>
            <ac:spMk id="15" creationId="{0CC11029-5756-6C1B-E5F1-3BC127F04022}"/>
          </ac:spMkLst>
        </pc:spChg>
        <pc:spChg chg="add del mod ord">
          <ac:chgData name="ABOUYASSINE, Sanaa" userId="f451eefb-a40f-4af5-a0be-da4d02ed01b5" providerId="ADAL" clId="{1B97D2DC-B79A-4C87-AAC5-EE7619DE576D}" dt="2024-04-14T11:42:29.429" v="459" actId="478"/>
          <ac:spMkLst>
            <pc:docMk/>
            <pc:sldMk cId="3018132846" sldId="2147471041"/>
            <ac:spMk id="16" creationId="{232A43F4-BF14-89CC-32FF-0E9AABAA9407}"/>
          </ac:spMkLst>
        </pc:spChg>
        <pc:spChg chg="add del mod ord">
          <ac:chgData name="ABOUYASSINE, Sanaa" userId="f451eefb-a40f-4af5-a0be-da4d02ed01b5" providerId="ADAL" clId="{1B97D2DC-B79A-4C87-AAC5-EE7619DE576D}" dt="2024-04-14T11:42:32.001" v="460" actId="478"/>
          <ac:spMkLst>
            <pc:docMk/>
            <pc:sldMk cId="3018132846" sldId="2147471041"/>
            <ac:spMk id="17" creationId="{8C6DAE3B-2163-ED1F-75C1-164EE73E50A4}"/>
          </ac:spMkLst>
        </pc:spChg>
        <pc:spChg chg="add del mod ord">
          <ac:chgData name="ABOUYASSINE, Sanaa" userId="f451eefb-a40f-4af5-a0be-da4d02ed01b5" providerId="ADAL" clId="{1B97D2DC-B79A-4C87-AAC5-EE7619DE576D}" dt="2024-04-14T11:42:29.429" v="459" actId="478"/>
          <ac:spMkLst>
            <pc:docMk/>
            <pc:sldMk cId="3018132846" sldId="2147471041"/>
            <ac:spMk id="18" creationId="{3790E991-1A86-8D66-957C-FD281FA4997F}"/>
          </ac:spMkLst>
        </pc:spChg>
        <pc:spChg chg="add del mod ord">
          <ac:chgData name="ABOUYASSINE, Sanaa" userId="f451eefb-a40f-4af5-a0be-da4d02ed01b5" providerId="ADAL" clId="{1B97D2DC-B79A-4C87-AAC5-EE7619DE576D}" dt="2024-04-14T11:42:32.001" v="460" actId="478"/>
          <ac:spMkLst>
            <pc:docMk/>
            <pc:sldMk cId="3018132846" sldId="2147471041"/>
            <ac:spMk id="19" creationId="{4515ED03-B63E-6810-00F1-07A0F86CA87E}"/>
          </ac:spMkLst>
        </pc:spChg>
        <pc:spChg chg="add del mod ord">
          <ac:chgData name="ABOUYASSINE, Sanaa" userId="f451eefb-a40f-4af5-a0be-da4d02ed01b5" providerId="ADAL" clId="{1B97D2DC-B79A-4C87-AAC5-EE7619DE576D}" dt="2024-04-14T11:42:35.795" v="461" actId="478"/>
          <ac:spMkLst>
            <pc:docMk/>
            <pc:sldMk cId="3018132846" sldId="2147471041"/>
            <ac:spMk id="20" creationId="{A2A9D12D-852C-DE72-F593-297EFC906B79}"/>
          </ac:spMkLst>
        </pc:spChg>
        <pc:picChg chg="add del mod ord">
          <ac:chgData name="ABOUYASSINE, Sanaa" userId="f451eefb-a40f-4af5-a0be-da4d02ed01b5" providerId="ADAL" clId="{1B97D2DC-B79A-4C87-AAC5-EE7619DE576D}" dt="2024-04-14T11:42:23.315" v="458" actId="478"/>
          <ac:picMkLst>
            <pc:docMk/>
            <pc:sldMk cId="3018132846" sldId="2147471041"/>
            <ac:picMk id="11" creationId="{826469D9-31E3-B4C9-372A-0630D5DAF659}"/>
          </ac:picMkLst>
        </pc:picChg>
        <pc:picChg chg="add mod ord modCrop">
          <ac:chgData name="ABOUYASSINE, Sanaa" userId="f451eefb-a40f-4af5-a0be-da4d02ed01b5" providerId="ADAL" clId="{1B97D2DC-B79A-4C87-AAC5-EE7619DE576D}" dt="2024-04-14T15:43:58.956" v="1111"/>
          <ac:picMkLst>
            <pc:docMk/>
            <pc:sldMk cId="3018132846" sldId="2147471041"/>
            <ac:picMk id="22" creationId="{B1840B1C-499A-8BA3-82C8-F031B7580518}"/>
          </ac:picMkLst>
        </pc:picChg>
      </pc:sldChg>
      <pc:sldChg chg="addSp delSp modSp add mod modTransition modClrScheme chgLayout">
        <pc:chgData name="ABOUYASSINE, Sanaa" userId="f451eefb-a40f-4af5-a0be-da4d02ed01b5" providerId="ADAL" clId="{1B97D2DC-B79A-4C87-AAC5-EE7619DE576D}" dt="2024-04-15T16:00:02.418" v="2246" actId="20577"/>
        <pc:sldMkLst>
          <pc:docMk/>
          <pc:sldMk cId="3392829449" sldId="2147471042"/>
        </pc:sldMkLst>
        <pc:spChg chg="add del mod">
          <ac:chgData name="ABOUYASSINE, Sanaa" userId="f451eefb-a40f-4af5-a0be-da4d02ed01b5" providerId="ADAL" clId="{1B97D2DC-B79A-4C87-AAC5-EE7619DE576D}" dt="2024-04-14T12:23:12.353" v="538" actId="931"/>
          <ac:spMkLst>
            <pc:docMk/>
            <pc:sldMk cId="3392829449" sldId="2147471042"/>
            <ac:spMk id="3" creationId="{8CD2D468-3FDB-9D70-AD64-57B5F92CEA55}"/>
          </ac:spMkLst>
        </pc:spChg>
        <pc:spChg chg="mod ord">
          <ac:chgData name="ABOUYASSINE, Sanaa" userId="f451eefb-a40f-4af5-a0be-da4d02ed01b5" providerId="ADAL" clId="{1B97D2DC-B79A-4C87-AAC5-EE7619DE576D}" dt="2024-04-14T15:43:58.956" v="1111"/>
          <ac:spMkLst>
            <pc:docMk/>
            <pc:sldMk cId="3392829449" sldId="2147471042"/>
            <ac:spMk id="5" creationId="{53209238-394D-B9F3-74FD-91E5DF5A23AE}"/>
          </ac:spMkLst>
        </pc:spChg>
        <pc:spChg chg="mod ord">
          <ac:chgData name="ABOUYASSINE, Sanaa" userId="f451eefb-a40f-4af5-a0be-da4d02ed01b5" providerId="ADAL" clId="{1B97D2DC-B79A-4C87-AAC5-EE7619DE576D}" dt="2024-04-15T16:00:02.418" v="2246" actId="20577"/>
          <ac:spMkLst>
            <pc:docMk/>
            <pc:sldMk cId="3392829449" sldId="2147471042"/>
            <ac:spMk id="6" creationId="{ED9DA708-71CB-2BE1-9BEB-78C573D52660}"/>
          </ac:spMkLst>
        </pc:spChg>
        <pc:spChg chg="mod">
          <ac:chgData name="ABOUYASSINE, Sanaa" userId="f451eefb-a40f-4af5-a0be-da4d02ed01b5" providerId="ADAL" clId="{1B97D2DC-B79A-4C87-AAC5-EE7619DE576D}" dt="2024-04-14T12:25:32.871" v="564" actId="1076"/>
          <ac:spMkLst>
            <pc:docMk/>
            <pc:sldMk cId="3392829449" sldId="2147471042"/>
            <ac:spMk id="8" creationId="{3B45D583-1F5A-A77D-A0A7-31953796FDAD}"/>
          </ac:spMkLst>
        </pc:spChg>
        <pc:spChg chg="mod">
          <ac:chgData name="ABOUYASSINE, Sanaa" userId="f451eefb-a40f-4af5-a0be-da4d02ed01b5" providerId="ADAL" clId="{1B97D2DC-B79A-4C87-AAC5-EE7619DE576D}" dt="2024-04-14T12:25:36.814" v="565" actId="1076"/>
          <ac:spMkLst>
            <pc:docMk/>
            <pc:sldMk cId="3392829449" sldId="2147471042"/>
            <ac:spMk id="9" creationId="{224003D1-E42A-E703-665D-126836C9EBF3}"/>
          </ac:spMkLst>
        </pc:spChg>
        <pc:picChg chg="add mod ord modCrop">
          <ac:chgData name="ABOUYASSINE, Sanaa" userId="f451eefb-a40f-4af5-a0be-da4d02ed01b5" providerId="ADAL" clId="{1B97D2DC-B79A-4C87-AAC5-EE7619DE576D}" dt="2024-04-14T12:25:47.381" v="567" actId="1076"/>
          <ac:picMkLst>
            <pc:docMk/>
            <pc:sldMk cId="3392829449" sldId="2147471042"/>
            <ac:picMk id="7" creationId="{D0D92305-EB26-4191-DD65-E2CB2DAB5C0D}"/>
          </ac:picMkLst>
        </pc:picChg>
        <pc:picChg chg="del">
          <ac:chgData name="ABOUYASSINE, Sanaa" userId="f451eefb-a40f-4af5-a0be-da4d02ed01b5" providerId="ADAL" clId="{1B97D2DC-B79A-4C87-AAC5-EE7619DE576D}" dt="2024-04-14T12:22:45.579" v="537" actId="478"/>
          <ac:picMkLst>
            <pc:docMk/>
            <pc:sldMk cId="3392829449" sldId="2147471042"/>
            <ac:picMk id="22" creationId="{B1840B1C-499A-8BA3-82C8-F031B7580518}"/>
          </ac:picMkLst>
        </pc:picChg>
      </pc:sldChg>
      <pc:sldChg chg="addSp delSp modSp new mod setBg modClrScheme chgLayout">
        <pc:chgData name="ABOUYASSINE, Sanaa" userId="f451eefb-a40f-4af5-a0be-da4d02ed01b5" providerId="ADAL" clId="{1B97D2DC-B79A-4C87-AAC5-EE7619DE576D}" dt="2024-04-15T14:23:13.527" v="2194" actId="1076"/>
        <pc:sldMkLst>
          <pc:docMk/>
          <pc:sldMk cId="2102019061" sldId="2147471043"/>
        </pc:sldMkLst>
        <pc:spChg chg="mod ord">
          <ac:chgData name="ABOUYASSINE, Sanaa" userId="f451eefb-a40f-4af5-a0be-da4d02ed01b5" providerId="ADAL" clId="{1B97D2DC-B79A-4C87-AAC5-EE7619DE576D}" dt="2024-04-15T14:16:32.385" v="2110" actId="26606"/>
          <ac:spMkLst>
            <pc:docMk/>
            <pc:sldMk cId="2102019061" sldId="2147471043"/>
            <ac:spMk id="2" creationId="{F94A2E94-9205-DEEF-B4B0-FD0D5A98758C}"/>
          </ac:spMkLst>
        </pc:spChg>
        <pc:spChg chg="mod ord">
          <ac:chgData name="ABOUYASSINE, Sanaa" userId="f451eefb-a40f-4af5-a0be-da4d02ed01b5" providerId="ADAL" clId="{1B97D2DC-B79A-4C87-AAC5-EE7619DE576D}" dt="2024-04-15T14:16:40.762" v="2113" actId="14100"/>
          <ac:spMkLst>
            <pc:docMk/>
            <pc:sldMk cId="2102019061" sldId="2147471043"/>
            <ac:spMk id="3" creationId="{AEC1D15D-01B6-54F8-5C61-D923B8470EE6}"/>
          </ac:spMkLst>
        </pc:spChg>
        <pc:spChg chg="del mod">
          <ac:chgData name="ABOUYASSINE, Sanaa" userId="f451eefb-a40f-4af5-a0be-da4d02ed01b5" providerId="ADAL" clId="{1B97D2DC-B79A-4C87-AAC5-EE7619DE576D}" dt="2024-04-15T14:03:58.063" v="1723" actId="478"/>
          <ac:spMkLst>
            <pc:docMk/>
            <pc:sldMk cId="2102019061" sldId="2147471043"/>
            <ac:spMk id="4" creationId="{5E974E54-89FD-A93A-7557-1596DBD5A2C0}"/>
          </ac:spMkLst>
        </pc:spChg>
        <pc:spChg chg="mod ord">
          <ac:chgData name="ABOUYASSINE, Sanaa" userId="f451eefb-a40f-4af5-a0be-da4d02ed01b5" providerId="ADAL" clId="{1B97D2DC-B79A-4C87-AAC5-EE7619DE576D}" dt="2024-04-15T14:16:32.385" v="2110" actId="26606"/>
          <ac:spMkLst>
            <pc:docMk/>
            <pc:sldMk cId="2102019061" sldId="2147471043"/>
            <ac:spMk id="5" creationId="{6F3E8993-CDEE-C1B6-3F1D-9BF21F3EFF70}"/>
          </ac:spMkLst>
        </pc:spChg>
        <pc:spChg chg="add del mod ord">
          <ac:chgData name="ABOUYASSINE, Sanaa" userId="f451eefb-a40f-4af5-a0be-da4d02ed01b5" providerId="ADAL" clId="{1B97D2DC-B79A-4C87-AAC5-EE7619DE576D}" dt="2024-04-15T14:07:32.646" v="1950" actId="26606"/>
          <ac:spMkLst>
            <pc:docMk/>
            <pc:sldMk cId="2102019061" sldId="2147471043"/>
            <ac:spMk id="6" creationId="{FC7A982A-36A3-2199-3515-3C844C51502C}"/>
          </ac:spMkLst>
        </pc:spChg>
        <pc:spChg chg="add del mod ord">
          <ac:chgData name="ABOUYASSINE, Sanaa" userId="f451eefb-a40f-4af5-a0be-da4d02ed01b5" providerId="ADAL" clId="{1B97D2DC-B79A-4C87-AAC5-EE7619DE576D}" dt="2024-04-15T14:07:32.646" v="1950" actId="26606"/>
          <ac:spMkLst>
            <pc:docMk/>
            <pc:sldMk cId="2102019061" sldId="2147471043"/>
            <ac:spMk id="7" creationId="{C1566A5C-F520-EBDF-41DC-0E36E369827F}"/>
          </ac:spMkLst>
        </pc:spChg>
        <pc:picChg chg="add mod ord modCrop">
          <ac:chgData name="ABOUYASSINE, Sanaa" userId="f451eefb-a40f-4af5-a0be-da4d02ed01b5" providerId="ADAL" clId="{1B97D2DC-B79A-4C87-AAC5-EE7619DE576D}" dt="2024-04-15T14:23:13.527" v="2194" actId="1076"/>
          <ac:picMkLst>
            <pc:docMk/>
            <pc:sldMk cId="2102019061" sldId="2147471043"/>
            <ac:picMk id="9" creationId="{C378C468-15C8-A59D-595E-08CAB92D3314}"/>
          </ac:picMkLst>
        </pc:picChg>
      </pc:sldChg>
      <pc:sldChg chg="addSp delSp modSp new mod modClrScheme chgLayout">
        <pc:chgData name="ABOUYASSINE, Sanaa" userId="f451eefb-a40f-4af5-a0be-da4d02ed01b5" providerId="ADAL" clId="{1B97D2DC-B79A-4C87-AAC5-EE7619DE576D}" dt="2024-04-15T14:01:13.337" v="1719" actId="1076"/>
        <pc:sldMkLst>
          <pc:docMk/>
          <pc:sldMk cId="1644537327" sldId="2147471044"/>
        </pc:sldMkLst>
        <pc:spChg chg="del mod ord">
          <ac:chgData name="ABOUYASSINE, Sanaa" userId="f451eefb-a40f-4af5-a0be-da4d02ed01b5" providerId="ADAL" clId="{1B97D2DC-B79A-4C87-AAC5-EE7619DE576D}" dt="2024-04-15T13:43:30.991" v="1370" actId="700"/>
          <ac:spMkLst>
            <pc:docMk/>
            <pc:sldMk cId="1644537327" sldId="2147471044"/>
            <ac:spMk id="2" creationId="{D7F542AB-88C3-776C-0115-3ADEDD181CD2}"/>
          </ac:spMkLst>
        </pc:spChg>
        <pc:spChg chg="del mod ord">
          <ac:chgData name="ABOUYASSINE, Sanaa" userId="f451eefb-a40f-4af5-a0be-da4d02ed01b5" providerId="ADAL" clId="{1B97D2DC-B79A-4C87-AAC5-EE7619DE576D}" dt="2024-04-15T13:43:30.991" v="1370" actId="700"/>
          <ac:spMkLst>
            <pc:docMk/>
            <pc:sldMk cId="1644537327" sldId="2147471044"/>
            <ac:spMk id="3" creationId="{E294F1D2-DF39-85BF-05DD-BD42BB4E809C}"/>
          </ac:spMkLst>
        </pc:spChg>
        <pc:spChg chg="del">
          <ac:chgData name="ABOUYASSINE, Sanaa" userId="f451eefb-a40f-4af5-a0be-da4d02ed01b5" providerId="ADAL" clId="{1B97D2DC-B79A-4C87-AAC5-EE7619DE576D}" dt="2024-04-15T13:43:30.991" v="1370" actId="700"/>
          <ac:spMkLst>
            <pc:docMk/>
            <pc:sldMk cId="1644537327" sldId="2147471044"/>
            <ac:spMk id="4" creationId="{749CAFF5-9CED-43DA-53F0-C8D2901D0B53}"/>
          </ac:spMkLst>
        </pc:spChg>
        <pc:spChg chg="mod ord">
          <ac:chgData name="ABOUYASSINE, Sanaa" userId="f451eefb-a40f-4af5-a0be-da4d02ed01b5" providerId="ADAL" clId="{1B97D2DC-B79A-4C87-AAC5-EE7619DE576D}" dt="2024-04-15T13:57:10.737" v="1674" actId="700"/>
          <ac:spMkLst>
            <pc:docMk/>
            <pc:sldMk cId="1644537327" sldId="2147471044"/>
            <ac:spMk id="5" creationId="{384B1524-72C7-38DE-24DA-07330D32BBB6}"/>
          </ac:spMkLst>
        </pc:spChg>
        <pc:spChg chg="add mod ord">
          <ac:chgData name="ABOUYASSINE, Sanaa" userId="f451eefb-a40f-4af5-a0be-da4d02ed01b5" providerId="ADAL" clId="{1B97D2DC-B79A-4C87-AAC5-EE7619DE576D}" dt="2024-04-15T13:57:10.737" v="1674" actId="700"/>
          <ac:spMkLst>
            <pc:docMk/>
            <pc:sldMk cId="1644537327" sldId="2147471044"/>
            <ac:spMk id="6" creationId="{5D5F2AC9-5E1F-F321-8582-A523FB7A362D}"/>
          </ac:spMkLst>
        </pc:spChg>
        <pc:spChg chg="add del mod ord">
          <ac:chgData name="ABOUYASSINE, Sanaa" userId="f451eefb-a40f-4af5-a0be-da4d02ed01b5" providerId="ADAL" clId="{1B97D2DC-B79A-4C87-AAC5-EE7619DE576D}" dt="2024-04-15T13:43:33.981" v="1371" actId="478"/>
          <ac:spMkLst>
            <pc:docMk/>
            <pc:sldMk cId="1644537327" sldId="2147471044"/>
            <ac:spMk id="7" creationId="{857F3953-D5BC-3B0B-33CE-7C9FAC9DA478}"/>
          </ac:spMkLst>
        </pc:spChg>
        <pc:spChg chg="add mod">
          <ac:chgData name="ABOUYASSINE, Sanaa" userId="f451eefb-a40f-4af5-a0be-da4d02ed01b5" providerId="ADAL" clId="{1B97D2DC-B79A-4C87-AAC5-EE7619DE576D}" dt="2024-04-15T13:46:01.062" v="1408" actId="1582"/>
          <ac:spMkLst>
            <pc:docMk/>
            <pc:sldMk cId="1644537327" sldId="2147471044"/>
            <ac:spMk id="10" creationId="{735A8B94-AABB-4369-6206-CE5BBA722506}"/>
          </ac:spMkLst>
        </pc:spChg>
        <pc:spChg chg="add mod">
          <ac:chgData name="ABOUYASSINE, Sanaa" userId="f451eefb-a40f-4af5-a0be-da4d02ed01b5" providerId="ADAL" clId="{1B97D2DC-B79A-4C87-AAC5-EE7619DE576D}" dt="2024-04-15T14:00:40.354" v="1710" actId="1076"/>
          <ac:spMkLst>
            <pc:docMk/>
            <pc:sldMk cId="1644537327" sldId="2147471044"/>
            <ac:spMk id="17" creationId="{D25840DB-50F8-FFD2-1EC6-52F19C129260}"/>
          </ac:spMkLst>
        </pc:spChg>
        <pc:spChg chg="add mod">
          <ac:chgData name="ABOUYASSINE, Sanaa" userId="f451eefb-a40f-4af5-a0be-da4d02ed01b5" providerId="ADAL" clId="{1B97D2DC-B79A-4C87-AAC5-EE7619DE576D}" dt="2024-04-15T14:00:42.282" v="1711" actId="1076"/>
          <ac:spMkLst>
            <pc:docMk/>
            <pc:sldMk cId="1644537327" sldId="2147471044"/>
            <ac:spMk id="19" creationId="{937C5620-B13A-7AA8-76FC-977AE46824BE}"/>
          </ac:spMkLst>
        </pc:spChg>
        <pc:spChg chg="add mod">
          <ac:chgData name="ABOUYASSINE, Sanaa" userId="f451eefb-a40f-4af5-a0be-da4d02ed01b5" providerId="ADAL" clId="{1B97D2DC-B79A-4C87-AAC5-EE7619DE576D}" dt="2024-04-15T13:55:34.498" v="1663" actId="208"/>
          <ac:spMkLst>
            <pc:docMk/>
            <pc:sldMk cId="1644537327" sldId="2147471044"/>
            <ac:spMk id="20" creationId="{60BC5D1B-35CB-339F-ED4F-608A7D4C3E9B}"/>
          </ac:spMkLst>
        </pc:spChg>
        <pc:spChg chg="add del mod ord">
          <ac:chgData name="ABOUYASSINE, Sanaa" userId="f451eefb-a40f-4af5-a0be-da4d02ed01b5" providerId="ADAL" clId="{1B97D2DC-B79A-4C87-AAC5-EE7619DE576D}" dt="2024-04-15T13:56:50.059" v="1672" actId="700"/>
          <ac:spMkLst>
            <pc:docMk/>
            <pc:sldMk cId="1644537327" sldId="2147471044"/>
            <ac:spMk id="24" creationId="{5FF76721-849D-6AB3-CA4F-AA262EEA9F7A}"/>
          </ac:spMkLst>
        </pc:spChg>
        <pc:spChg chg="add del mod ord">
          <ac:chgData name="ABOUYASSINE, Sanaa" userId="f451eefb-a40f-4af5-a0be-da4d02ed01b5" providerId="ADAL" clId="{1B97D2DC-B79A-4C87-AAC5-EE7619DE576D}" dt="2024-04-15T13:56:50.059" v="1672" actId="700"/>
          <ac:spMkLst>
            <pc:docMk/>
            <pc:sldMk cId="1644537327" sldId="2147471044"/>
            <ac:spMk id="25" creationId="{4DF84C46-EB83-680A-0D39-D821376B76BC}"/>
          </ac:spMkLst>
        </pc:spChg>
        <pc:spChg chg="add del mod ord">
          <ac:chgData name="ABOUYASSINE, Sanaa" userId="f451eefb-a40f-4af5-a0be-da4d02ed01b5" providerId="ADAL" clId="{1B97D2DC-B79A-4C87-AAC5-EE7619DE576D}" dt="2024-04-15T13:56:50.059" v="1672" actId="700"/>
          <ac:spMkLst>
            <pc:docMk/>
            <pc:sldMk cId="1644537327" sldId="2147471044"/>
            <ac:spMk id="26" creationId="{E1DA0459-A0E8-92DD-F2F3-8F1E77D64B16}"/>
          </ac:spMkLst>
        </pc:spChg>
        <pc:spChg chg="add del mod ord">
          <ac:chgData name="ABOUYASSINE, Sanaa" userId="f451eefb-a40f-4af5-a0be-da4d02ed01b5" providerId="ADAL" clId="{1B97D2DC-B79A-4C87-AAC5-EE7619DE576D}" dt="2024-04-15T13:57:10.737" v="1674" actId="700"/>
          <ac:spMkLst>
            <pc:docMk/>
            <pc:sldMk cId="1644537327" sldId="2147471044"/>
            <ac:spMk id="27" creationId="{F892155B-0438-D53B-EB7B-D1AFCE5A71BC}"/>
          </ac:spMkLst>
        </pc:spChg>
        <pc:spChg chg="add del">
          <ac:chgData name="ABOUYASSINE, Sanaa" userId="f451eefb-a40f-4af5-a0be-da4d02ed01b5" providerId="ADAL" clId="{1B97D2DC-B79A-4C87-AAC5-EE7619DE576D}" dt="2024-04-15T13:57:23.680" v="1676" actId="11529"/>
          <ac:spMkLst>
            <pc:docMk/>
            <pc:sldMk cId="1644537327" sldId="2147471044"/>
            <ac:spMk id="28" creationId="{3AF84B07-F9DC-340A-0F2F-A2C33624B43F}"/>
          </ac:spMkLst>
        </pc:spChg>
        <pc:spChg chg="add mod">
          <ac:chgData name="ABOUYASSINE, Sanaa" userId="f451eefb-a40f-4af5-a0be-da4d02ed01b5" providerId="ADAL" clId="{1B97D2DC-B79A-4C87-AAC5-EE7619DE576D}" dt="2024-04-15T13:57:38.524" v="1679" actId="208"/>
          <ac:spMkLst>
            <pc:docMk/>
            <pc:sldMk cId="1644537327" sldId="2147471044"/>
            <ac:spMk id="29" creationId="{39DAD8DD-F5D4-6619-20EE-94EF513F428F}"/>
          </ac:spMkLst>
        </pc:spChg>
        <pc:spChg chg="add mod">
          <ac:chgData name="ABOUYASSINE, Sanaa" userId="f451eefb-a40f-4af5-a0be-da4d02ed01b5" providerId="ADAL" clId="{1B97D2DC-B79A-4C87-AAC5-EE7619DE576D}" dt="2024-04-15T14:00:48.466" v="1713" actId="14100"/>
          <ac:spMkLst>
            <pc:docMk/>
            <pc:sldMk cId="1644537327" sldId="2147471044"/>
            <ac:spMk id="37" creationId="{CBC76EEA-2AB0-8948-B66B-466029C21378}"/>
          </ac:spMkLst>
        </pc:spChg>
        <pc:spChg chg="add mod">
          <ac:chgData name="ABOUYASSINE, Sanaa" userId="f451eefb-a40f-4af5-a0be-da4d02ed01b5" providerId="ADAL" clId="{1B97D2DC-B79A-4C87-AAC5-EE7619DE576D}" dt="2024-04-15T14:01:13.337" v="1719" actId="1076"/>
          <ac:spMkLst>
            <pc:docMk/>
            <pc:sldMk cId="1644537327" sldId="2147471044"/>
            <ac:spMk id="39" creationId="{E65BBA75-E309-0037-0214-FC452144E40A}"/>
          </ac:spMkLst>
        </pc:spChg>
        <pc:picChg chg="add mod ord modCrop">
          <ac:chgData name="ABOUYASSINE, Sanaa" userId="f451eefb-a40f-4af5-a0be-da4d02ed01b5" providerId="ADAL" clId="{1B97D2DC-B79A-4C87-AAC5-EE7619DE576D}" dt="2024-04-15T13:55:06.655" v="1660" actId="1076"/>
          <ac:picMkLst>
            <pc:docMk/>
            <pc:sldMk cId="1644537327" sldId="2147471044"/>
            <ac:picMk id="9" creationId="{7F4CDB04-6215-1D80-7275-FF96C9F5666C}"/>
          </ac:picMkLst>
        </pc:picChg>
        <pc:picChg chg="add mod">
          <ac:chgData name="ABOUYASSINE, Sanaa" userId="f451eefb-a40f-4af5-a0be-da4d02ed01b5" providerId="ADAL" clId="{1B97D2DC-B79A-4C87-AAC5-EE7619DE576D}" dt="2024-04-15T13:59:44.961" v="1696" actId="14100"/>
          <ac:picMkLst>
            <pc:docMk/>
            <pc:sldMk cId="1644537327" sldId="2147471044"/>
            <ac:picMk id="31" creationId="{496EC24A-867A-EFBF-17A1-420C6455AC41}"/>
          </ac:picMkLst>
        </pc:picChg>
        <pc:picChg chg="add mod">
          <ac:chgData name="ABOUYASSINE, Sanaa" userId="f451eefb-a40f-4af5-a0be-da4d02ed01b5" providerId="ADAL" clId="{1B97D2DC-B79A-4C87-AAC5-EE7619DE576D}" dt="2024-04-15T14:00:05.641" v="1703" actId="1076"/>
          <ac:picMkLst>
            <pc:docMk/>
            <pc:sldMk cId="1644537327" sldId="2147471044"/>
            <ac:picMk id="33" creationId="{DE962CCE-804F-4158-D0FD-24DFAA56C9C1}"/>
          </ac:picMkLst>
        </pc:picChg>
        <pc:picChg chg="add mod">
          <ac:chgData name="ABOUYASSINE, Sanaa" userId="f451eefb-a40f-4af5-a0be-da4d02ed01b5" providerId="ADAL" clId="{1B97D2DC-B79A-4C87-AAC5-EE7619DE576D}" dt="2024-04-15T14:00:35.570" v="1709" actId="1076"/>
          <ac:picMkLst>
            <pc:docMk/>
            <pc:sldMk cId="1644537327" sldId="2147471044"/>
            <ac:picMk id="35" creationId="{9CDBB5AC-E19B-6254-2195-A2EE7E2747CC}"/>
          </ac:picMkLst>
        </pc:picChg>
        <pc:cxnChg chg="add del mod">
          <ac:chgData name="ABOUYASSINE, Sanaa" userId="f451eefb-a40f-4af5-a0be-da4d02ed01b5" providerId="ADAL" clId="{1B97D2DC-B79A-4C87-AAC5-EE7619DE576D}" dt="2024-04-15T13:46:34.158" v="1412" actId="478"/>
          <ac:cxnSpMkLst>
            <pc:docMk/>
            <pc:sldMk cId="1644537327" sldId="2147471044"/>
            <ac:cxnSpMk id="12" creationId="{D7356307-7588-9BBB-3CE6-791B67F52EDC}"/>
          </ac:cxnSpMkLst>
        </pc:cxnChg>
        <pc:cxnChg chg="add mod">
          <ac:chgData name="ABOUYASSINE, Sanaa" userId="f451eefb-a40f-4af5-a0be-da4d02ed01b5" providerId="ADAL" clId="{1B97D2DC-B79A-4C87-AAC5-EE7619DE576D}" dt="2024-04-15T14:00:40.354" v="1710" actId="1076"/>
          <ac:cxnSpMkLst>
            <pc:docMk/>
            <pc:sldMk cId="1644537327" sldId="2147471044"/>
            <ac:cxnSpMk id="14" creationId="{66A14F59-8E86-D08F-EC82-7036DC37A20D}"/>
          </ac:cxnSpMkLst>
        </pc:cxnChg>
        <pc:cxnChg chg="add mod">
          <ac:chgData name="ABOUYASSINE, Sanaa" userId="f451eefb-a40f-4af5-a0be-da4d02ed01b5" providerId="ADAL" clId="{1B97D2DC-B79A-4C87-AAC5-EE7619DE576D}" dt="2024-04-15T14:00:42.282" v="1711" actId="1076"/>
          <ac:cxnSpMkLst>
            <pc:docMk/>
            <pc:sldMk cId="1644537327" sldId="2147471044"/>
            <ac:cxnSpMk id="21" creationId="{F9387D6C-FA79-6291-D64C-DACF335F1F95}"/>
          </ac:cxnSpMkLst>
        </pc:cxnChg>
      </pc:sldChg>
      <pc:sldChg chg="new add del">
        <pc:chgData name="ABOUYASSINE, Sanaa" userId="f451eefb-a40f-4af5-a0be-da4d02ed01b5" providerId="ADAL" clId="{1B97D2DC-B79A-4C87-AAC5-EE7619DE576D}" dt="2024-04-15T13:31:10.448" v="1344" actId="680"/>
        <pc:sldMkLst>
          <pc:docMk/>
          <pc:sldMk cId="2400119188" sldId="2147471044"/>
        </pc:sldMkLst>
      </pc:sldChg>
      <pc:sldChg chg="addSp delSp modSp new mod modAnim">
        <pc:chgData name="ABOUYASSINE, Sanaa" userId="f451eefb-a40f-4af5-a0be-da4d02ed01b5" providerId="ADAL" clId="{1B97D2DC-B79A-4C87-AAC5-EE7619DE576D}" dt="2024-04-15T13:52:42.266" v="1546"/>
        <pc:sldMkLst>
          <pc:docMk/>
          <pc:sldMk cId="1610141982" sldId="2147471045"/>
        </pc:sldMkLst>
        <pc:spChg chg="mod">
          <ac:chgData name="ABOUYASSINE, Sanaa" userId="f451eefb-a40f-4af5-a0be-da4d02ed01b5" providerId="ADAL" clId="{1B97D2DC-B79A-4C87-AAC5-EE7619DE576D}" dt="2024-04-15T13:48:39.916" v="1463" actId="20577"/>
          <ac:spMkLst>
            <pc:docMk/>
            <pc:sldMk cId="1610141982" sldId="2147471045"/>
            <ac:spMk id="2" creationId="{E5332C27-2D72-D9EB-3826-E6C7F43520F5}"/>
          </ac:spMkLst>
        </pc:spChg>
        <pc:spChg chg="del">
          <ac:chgData name="ABOUYASSINE, Sanaa" userId="f451eefb-a40f-4af5-a0be-da4d02ed01b5" providerId="ADAL" clId="{1B97D2DC-B79A-4C87-AAC5-EE7619DE576D}" dt="2024-04-15T13:48:24.917" v="1447" actId="478"/>
          <ac:spMkLst>
            <pc:docMk/>
            <pc:sldMk cId="1610141982" sldId="2147471045"/>
            <ac:spMk id="3" creationId="{B1C8A3D7-6A80-17F2-329A-FE4810ACC7A2}"/>
          </ac:spMkLst>
        </pc:spChg>
        <pc:picChg chg="add mod">
          <ac:chgData name="ABOUYASSINE, Sanaa" userId="f451eefb-a40f-4af5-a0be-da4d02ed01b5" providerId="ADAL" clId="{1B97D2DC-B79A-4C87-AAC5-EE7619DE576D}" dt="2024-04-15T13:50:37.787" v="1516" actId="1076"/>
          <ac:picMkLst>
            <pc:docMk/>
            <pc:sldMk cId="1610141982" sldId="2147471045"/>
            <ac:picMk id="6" creationId="{A3358E8E-441D-9664-786C-FC108B57209C}"/>
          </ac:picMkLst>
        </pc:picChg>
        <pc:picChg chg="add mod">
          <ac:chgData name="ABOUYASSINE, Sanaa" userId="f451eefb-a40f-4af5-a0be-da4d02ed01b5" providerId="ADAL" clId="{1B97D2DC-B79A-4C87-AAC5-EE7619DE576D}" dt="2024-04-15T13:50:47.649" v="1519" actId="1076"/>
          <ac:picMkLst>
            <pc:docMk/>
            <pc:sldMk cId="1610141982" sldId="2147471045"/>
            <ac:picMk id="8" creationId="{0AE003D7-9396-5A3B-7A93-BF1D35C931ED}"/>
          </ac:picMkLst>
        </pc:picChg>
      </pc:sldChg>
      <pc:sldChg chg="modSp new del mod">
        <pc:chgData name="ABOUYASSINE, Sanaa" userId="f451eefb-a40f-4af5-a0be-da4d02ed01b5" providerId="ADAL" clId="{1B97D2DC-B79A-4C87-AAC5-EE7619DE576D}" dt="2024-04-15T14:25:28.453" v="2213" actId="2696"/>
        <pc:sldMkLst>
          <pc:docMk/>
          <pc:sldMk cId="1883941986" sldId="2147471046"/>
        </pc:sldMkLst>
        <pc:spChg chg="mod">
          <ac:chgData name="ABOUYASSINE, Sanaa" userId="f451eefb-a40f-4af5-a0be-da4d02ed01b5" providerId="ADAL" clId="{1B97D2DC-B79A-4C87-AAC5-EE7619DE576D}" dt="2024-04-15T14:25:24.329" v="2212" actId="20577"/>
          <ac:spMkLst>
            <pc:docMk/>
            <pc:sldMk cId="1883941986" sldId="2147471046"/>
            <ac:spMk id="2" creationId="{2B6FDDC6-4CAE-4624-A392-65B9F3413B67}"/>
          </ac:spMkLst>
        </pc:spChg>
      </pc:sldChg>
      <pc:sldMasterChg chg="addSp modSldLayout">
        <pc:chgData name="ABOUYASSINE, Sanaa" userId="f451eefb-a40f-4af5-a0be-da4d02ed01b5" providerId="ADAL" clId="{1B97D2DC-B79A-4C87-AAC5-EE7619DE576D}" dt="2024-04-14T15:43:58.956" v="1111"/>
        <pc:sldMasterMkLst>
          <pc:docMk/>
          <pc:sldMasterMk cId="1265132763" sldId="2147484328"/>
        </pc:sldMasterMkLst>
        <pc:spChg chg="add">
          <ac:chgData name="ABOUYASSINE, Sanaa" userId="f451eefb-a40f-4af5-a0be-da4d02ed01b5" providerId="ADAL" clId="{1B97D2DC-B79A-4C87-AAC5-EE7619DE576D}" dt="2024-04-14T15:43:57.901" v="1108"/>
          <ac:spMkLst>
            <pc:docMk/>
            <pc:sldMasterMk cId="1265132763" sldId="2147484328"/>
            <ac:spMk id="9" creationId="{A1769EA7-D990-E9BF-C7C6-AB3956892D7F}"/>
          </ac:spMkLst>
        </pc:spChg>
        <pc:spChg chg="add">
          <ac:chgData name="ABOUYASSINE, Sanaa" userId="f451eefb-a40f-4af5-a0be-da4d02ed01b5" providerId="ADAL" clId="{1B97D2DC-B79A-4C87-AAC5-EE7619DE576D}" dt="2024-04-14T15:43:57.901" v="1108"/>
          <ac:spMkLst>
            <pc:docMk/>
            <pc:sldMasterMk cId="1265132763" sldId="2147484328"/>
            <ac:spMk id="11" creationId="{4DC6D1F1-8EDA-BDCC-CE24-A94C31752BFE}"/>
          </ac:spMkLst>
        </pc:spChg>
        <pc:sldLayoutChg chg="addSp delSp">
          <pc:chgData name="ABOUYASSINE, Sanaa" userId="f451eefb-a40f-4af5-a0be-da4d02ed01b5" providerId="ADAL" clId="{1B97D2DC-B79A-4C87-AAC5-EE7619DE576D}" dt="2024-04-14T15:43:58.956" v="1111"/>
          <pc:sldLayoutMkLst>
            <pc:docMk/>
            <pc:sldMasterMk cId="1265132763" sldId="2147484328"/>
            <pc:sldLayoutMk cId="1647208187" sldId="2147484349"/>
          </pc:sldLayoutMkLst>
          <pc:picChg chg="add del">
            <ac:chgData name="ABOUYASSINE, Sanaa" userId="f451eefb-a40f-4af5-a0be-da4d02ed01b5" providerId="ADAL" clId="{1B97D2DC-B79A-4C87-AAC5-EE7619DE576D}" dt="2024-04-14T15:43:58.956" v="1111"/>
            <ac:picMkLst>
              <pc:docMk/>
              <pc:sldMasterMk cId="1265132763" sldId="2147484328"/>
              <pc:sldLayoutMk cId="1647208187" sldId="2147484349"/>
              <ac:picMk id="3" creationId="{00000000-0000-0000-0000-000000000000}"/>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CA" dirty="0">
              <a:latin typeface="Arial" pitchFamily="34" charset="0"/>
            </a:endParaRPr>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CA" dirty="0">
              <a:latin typeface="Arial" pitchFamily="34" charset="0"/>
            </a:endParaRP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7F3D0142-0A92-499C-9E53-36958F98D275}" type="slidenum">
              <a:rPr lang="en-CA" smtClean="0">
                <a:latin typeface="Arial" pitchFamily="34" charset="0"/>
              </a:rPr>
              <a:t>‹N°›</a:t>
            </a:fld>
            <a:endParaRPr lang="en-CA" dirty="0">
              <a:latin typeface="Arial" pitchFamily="34" charset="0"/>
            </a:endParaRPr>
          </a:p>
        </p:txBody>
      </p:sp>
    </p:spTree>
    <p:extLst>
      <p:ext uri="{BB962C8B-B14F-4D97-AF65-F5344CB8AC3E}">
        <p14:creationId xmlns:p14="http://schemas.microsoft.com/office/powerpoint/2010/main" val="987346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atin typeface="Arial" pitchFamily="34" charset="0"/>
              </a:defRPr>
            </a:lvl1pPr>
          </a:lstStyle>
          <a:p>
            <a:endParaRPr lang="en-CA"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atin typeface="Arial" pitchFamily="34" charset="0"/>
              </a:defRPr>
            </a:lvl1pPr>
          </a:lstStyle>
          <a:p>
            <a:fld id="{B5D7A87D-1CDA-443F-BAE3-82C9C05446C3}" type="datetimeFigureOut">
              <a:rPr lang="en-CA" smtClean="0"/>
              <a:t>2024-04-15</a:t>
            </a:fld>
            <a:endParaRPr lang="en-CA" dirty="0"/>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atin typeface="Arial" pitchFamily="34" charset="0"/>
              </a:defRPr>
            </a:lvl1pPr>
          </a:lstStyle>
          <a:p>
            <a:endParaRPr lang="en-CA"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atin typeface="Arial" pitchFamily="34" charset="0"/>
              </a:defRPr>
            </a:lvl1pPr>
          </a:lstStyle>
          <a:p>
            <a:fld id="{20B9C825-F38E-45BB-92C1-043DE61C9183}" type="slidenum">
              <a:rPr lang="en-CA" smtClean="0"/>
              <a:t>‹N°›</a:t>
            </a:fld>
            <a:endParaRPr lang="en-CA" dirty="0"/>
          </a:p>
        </p:txBody>
      </p:sp>
    </p:spTree>
    <p:extLst>
      <p:ext uri="{BB962C8B-B14F-4D97-AF65-F5344CB8AC3E}">
        <p14:creationId xmlns:p14="http://schemas.microsoft.com/office/powerpoint/2010/main" val="1922721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0B9C825-F38E-45BB-92C1-043DE61C9183}" type="slidenum">
              <a:rPr lang="en-CA" smtClean="0"/>
              <a:t>1</a:t>
            </a:fld>
            <a:endParaRPr lang="en-CA" dirty="0"/>
          </a:p>
        </p:txBody>
      </p:sp>
    </p:spTree>
    <p:extLst>
      <p:ext uri="{BB962C8B-B14F-4D97-AF65-F5344CB8AC3E}">
        <p14:creationId xmlns:p14="http://schemas.microsoft.com/office/powerpoint/2010/main" val="3037133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0B9C825-F38E-45BB-92C1-043DE61C9183}" type="slidenum">
              <a:rPr lang="en-CA" smtClean="0"/>
              <a:t>5</a:t>
            </a:fld>
            <a:endParaRPr lang="en-CA" dirty="0"/>
          </a:p>
        </p:txBody>
      </p:sp>
    </p:spTree>
    <p:extLst>
      <p:ext uri="{BB962C8B-B14F-4D97-AF65-F5344CB8AC3E}">
        <p14:creationId xmlns:p14="http://schemas.microsoft.com/office/powerpoint/2010/main" val="4224128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ad Only">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dirty="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‹N°›</a:t>
            </a:fld>
            <a:endParaRPr lang="en-US" noProof="0" dirty="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rmAutofit/>
          </a:bodyPr>
          <a:lstStyle/>
          <a:p>
            <a:pPr algn="ctr">
              <a:lnSpc>
                <a:spcPct val="80000"/>
              </a:lnSpc>
            </a:pPr>
            <a:r>
              <a:rPr lang="en-US" sz="16600" dirty="0">
                <a:solidFill>
                  <a:schemeClr val="bg1"/>
                </a:solidFill>
              </a:rPr>
              <a:t>Title &amp; agenda layouts</a:t>
            </a:r>
          </a:p>
        </p:txBody>
      </p:sp>
    </p:spTree>
    <p:extLst>
      <p:ext uri="{BB962C8B-B14F-4D97-AF65-F5344CB8AC3E}">
        <p14:creationId xmlns:p14="http://schemas.microsoft.com/office/powerpoint/2010/main" val="3075433104"/>
      </p:ext>
    </p:extLst>
  </p:cSld>
  <p:clrMapOvr>
    <a:masterClrMapping/>
  </p:clrMapOvr>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ad Only 2">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dirty="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‹N°›</a:t>
            </a:fld>
            <a:endParaRPr lang="en-US" noProof="0" dirty="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rmAutofit/>
          </a:bodyPr>
          <a:lstStyle/>
          <a:p>
            <a:pPr algn="ctr"/>
            <a:r>
              <a:rPr lang="en-US" sz="16600" noProof="0" dirty="0">
                <a:solidFill>
                  <a:schemeClr val="bg1"/>
                </a:solidFill>
              </a:rPr>
              <a:t>Content</a:t>
            </a:r>
            <a:br>
              <a:rPr lang="en-US" sz="16600" noProof="0" dirty="0">
                <a:solidFill>
                  <a:schemeClr val="bg1"/>
                </a:solidFill>
              </a:rPr>
            </a:br>
            <a:r>
              <a:rPr lang="en-US" sz="16600" noProof="0" dirty="0">
                <a:solidFill>
                  <a:schemeClr val="bg1"/>
                </a:solidFill>
              </a:rPr>
              <a:t>layouts</a:t>
            </a:r>
            <a:endParaRPr lang="en-US" sz="16600" dirty="0">
              <a:solidFill>
                <a:schemeClr val="bg1"/>
              </a:solidFill>
            </a:endParaRPr>
          </a:p>
        </p:txBody>
      </p:sp>
    </p:spTree>
    <p:extLst>
      <p:ext uri="{BB962C8B-B14F-4D97-AF65-F5344CB8AC3E}">
        <p14:creationId xmlns:p14="http://schemas.microsoft.com/office/powerpoint/2010/main" val="3096695318"/>
      </p:ext>
    </p:extLst>
  </p:cSld>
  <p:clrMapOvr>
    <a:masterClrMapping/>
  </p:clrMapOvr>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D62D33-9FEA-F269-5FD5-7B5DB87AA0AE}"/>
              </a:ext>
            </a:extLst>
          </p:cNvPr>
          <p:cNvSpPr>
            <a:spLocks noGrp="1"/>
          </p:cNvSpPr>
          <p:nvPr>
            <p:ph type="title" hasCustomPrompt="1"/>
          </p:nvPr>
        </p:nvSpPr>
        <p:spPr/>
        <p:txBody>
          <a:bodyPr/>
          <a:lstStyle/>
          <a:p>
            <a:r>
              <a:rPr lang="en-US" dirty="0"/>
              <a:t>Standard content slide – click to add title</a:t>
            </a:r>
          </a:p>
        </p:txBody>
      </p:sp>
      <p:sp>
        <p:nvSpPr>
          <p:cNvPr id="5" name="Content Placeholder 20">
            <a:extLst>
              <a:ext uri="{FF2B5EF4-FFF2-40B4-BE49-F238E27FC236}">
                <a16:creationId xmlns:a16="http://schemas.microsoft.com/office/drawing/2014/main" id="{6A54173B-8497-A140-8F24-1AF3E1B758D8}"/>
              </a:ext>
            </a:extLst>
          </p:cNvPr>
          <p:cNvSpPr>
            <a:spLocks noGrp="1"/>
          </p:cNvSpPr>
          <p:nvPr>
            <p:ph sz="quarter" idx="17" hasCustomPrompt="1"/>
          </p:nvPr>
        </p:nvSpPr>
        <p:spPr>
          <a:xfrm>
            <a:off x="766763" y="1527176"/>
            <a:ext cx="10658475" cy="456565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0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dirty="0"/>
              <a:t>Click to add text or select an icon to insert associated content (i.e., table, chart, picture or video). Images and video are available to download from brand.cgi.com.</a:t>
            </a:r>
          </a:p>
          <a:p>
            <a:pPr lvl="0"/>
            <a:endParaRPr lang="en-US" noProof="0" dirty="0"/>
          </a:p>
        </p:txBody>
      </p:sp>
      <p:sp>
        <p:nvSpPr>
          <p:cNvPr id="6" name="Footer Placeholder 5">
            <a:extLst>
              <a:ext uri="{FF2B5EF4-FFF2-40B4-BE49-F238E27FC236}">
                <a16:creationId xmlns:a16="http://schemas.microsoft.com/office/drawing/2014/main" id="{3D76CFA5-EB83-A561-2284-3D83107B5542}"/>
              </a:ext>
              <a:ext uri="{C183D7F6-B498-43B3-948B-1728B52AA6E4}">
                <adec:decorative xmlns:adec="http://schemas.microsoft.com/office/drawing/2017/decorative" val="1"/>
              </a:ext>
            </a:extLst>
          </p:cNvPr>
          <p:cNvSpPr>
            <a:spLocks noGrp="1"/>
          </p:cNvSpPr>
          <p:nvPr>
            <p:ph type="ftr" sz="quarter" idx="20"/>
          </p:nvPr>
        </p:nvSpPr>
        <p:spPr>
          <a:xfrm>
            <a:off x="4038600" y="6965950"/>
            <a:ext cx="4114800" cy="137160"/>
          </a:xfrm>
        </p:spPr>
        <p:txBody>
          <a:bodyPr/>
          <a:lstStyle/>
          <a:p>
            <a:endParaRPr lang="en-US" noProof="0" dirty="0"/>
          </a:p>
        </p:txBody>
      </p:sp>
      <p:sp>
        <p:nvSpPr>
          <p:cNvPr id="2" name="Slide Number Placeholder 2">
            <a:extLst>
              <a:ext uri="{FF2B5EF4-FFF2-40B4-BE49-F238E27FC236}">
                <a16:creationId xmlns:a16="http://schemas.microsoft.com/office/drawing/2014/main" id="{A9D43B2A-0634-FFFC-5993-893162DDF73C}"/>
              </a:ext>
              <a:ext uri="{C183D7F6-B498-43B3-948B-1728B52AA6E4}">
                <adec:decorative xmlns:adec="http://schemas.microsoft.com/office/drawing/2017/decorative" val="1"/>
              </a:ext>
            </a:extLst>
          </p:cNvPr>
          <p:cNvSpPr>
            <a:spLocks noGrp="1"/>
          </p:cNvSpPr>
          <p:nvPr>
            <p:ph type="sldNum" sz="quarter" idx="10"/>
          </p:nvPr>
        </p:nvSpPr>
        <p:spPr>
          <a:xfrm>
            <a:off x="11163034" y="6965950"/>
            <a:ext cx="261660" cy="137160"/>
          </a:xfrm>
        </p:spPr>
        <p:txBody>
          <a:bodyPr>
            <a:noAutofit/>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149224200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 foo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D54BB2-D6CB-0180-A851-A5A81129AE1E}"/>
              </a:ext>
            </a:extLst>
          </p:cNvPr>
          <p:cNvSpPr>
            <a:spLocks noGrp="1"/>
          </p:cNvSpPr>
          <p:nvPr>
            <p:ph type="title" hasCustomPrompt="1"/>
          </p:nvPr>
        </p:nvSpPr>
        <p:spPr/>
        <p:txBody>
          <a:bodyPr/>
          <a:lstStyle/>
          <a:p>
            <a:r>
              <a:rPr lang="en-US" dirty="0"/>
              <a:t>Content slide with footer – click to add title</a:t>
            </a:r>
          </a:p>
        </p:txBody>
      </p:sp>
      <p:sp>
        <p:nvSpPr>
          <p:cNvPr id="11" name="Content Placeholder 20">
            <a:extLst>
              <a:ext uri="{FF2B5EF4-FFF2-40B4-BE49-F238E27FC236}">
                <a16:creationId xmlns:a16="http://schemas.microsoft.com/office/drawing/2014/main" id="{664288B6-E25D-149D-CA4E-3AC4D89126D2}"/>
              </a:ext>
            </a:extLst>
          </p:cNvPr>
          <p:cNvSpPr>
            <a:spLocks noGrp="1"/>
          </p:cNvSpPr>
          <p:nvPr>
            <p:ph sz="quarter" idx="17" hasCustomPrompt="1"/>
          </p:nvPr>
        </p:nvSpPr>
        <p:spPr>
          <a:xfrm>
            <a:off x="766763" y="1527047"/>
            <a:ext cx="10658475" cy="352044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0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dirty="0"/>
              <a:t>Click to add text or select an icon to insert associated content (i.e., table, chart, picture or video). Images and video are available to download from brand.cgi.com.</a:t>
            </a:r>
          </a:p>
          <a:p>
            <a:pPr lvl="0"/>
            <a:endParaRPr lang="en-US" noProof="0" dirty="0"/>
          </a:p>
        </p:txBody>
      </p:sp>
      <p:sp>
        <p:nvSpPr>
          <p:cNvPr id="10" name="Text Placeholder 9">
            <a:extLst>
              <a:ext uri="{FF2B5EF4-FFF2-40B4-BE49-F238E27FC236}">
                <a16:creationId xmlns:a16="http://schemas.microsoft.com/office/drawing/2014/main" id="{E70BE596-BF62-6182-8D96-2B94A0B6D54A}"/>
              </a:ext>
            </a:extLst>
          </p:cNvPr>
          <p:cNvSpPr>
            <a:spLocks noGrp="1"/>
          </p:cNvSpPr>
          <p:nvPr>
            <p:ph type="body" sz="quarter" idx="19"/>
          </p:nvPr>
        </p:nvSpPr>
        <p:spPr>
          <a:xfrm>
            <a:off x="768096" y="5349240"/>
            <a:ext cx="10661904" cy="740664"/>
          </a:xfrm>
          <a:prstGeom prst="rect">
            <a:avLst/>
          </a:prstGeom>
        </p:spPr>
        <p:txBody>
          <a:bodyPr lIns="0" tIns="0" rIns="0" bIns="0"/>
          <a:lstStyle>
            <a:lvl1pPr marL="0" indent="0">
              <a:buNone/>
              <a:defRPr sz="1800" b="0"/>
            </a:lvl1pPr>
            <a:lvl2pPr marL="457200" indent="0">
              <a:buNone/>
              <a:defRPr sz="1800"/>
            </a:lvl2pPr>
            <a:lvl3pPr>
              <a:defRPr sz="1800"/>
            </a:lvl3pPr>
            <a:lvl4pPr>
              <a:defRPr sz="1800"/>
            </a:lvl4pPr>
            <a:lvl5pPr>
              <a:defRPr sz="1800"/>
            </a:lvl5pPr>
          </a:lstStyle>
          <a:p>
            <a:pPr lvl="0"/>
            <a:r>
              <a:rPr lang="fr-FR" noProof="0"/>
              <a:t>Cliquez pour modifier les styles du texte du masque</a:t>
            </a:r>
          </a:p>
        </p:txBody>
      </p:sp>
      <p:sp>
        <p:nvSpPr>
          <p:cNvPr id="2" name="Footer Placeholder 1">
            <a:extLst>
              <a:ext uri="{FF2B5EF4-FFF2-40B4-BE49-F238E27FC236}">
                <a16:creationId xmlns:a16="http://schemas.microsoft.com/office/drawing/2014/main" id="{AE37A9F4-ACBC-2D14-03AD-EF4062476585}"/>
              </a:ext>
              <a:ext uri="{C183D7F6-B498-43B3-948B-1728B52AA6E4}">
                <adec:decorative xmlns:adec="http://schemas.microsoft.com/office/drawing/2017/decorative" val="1"/>
              </a:ext>
            </a:extLst>
          </p:cNvPr>
          <p:cNvSpPr>
            <a:spLocks noGrp="1"/>
          </p:cNvSpPr>
          <p:nvPr>
            <p:ph type="ftr" sz="quarter" idx="23"/>
          </p:nvPr>
        </p:nvSpPr>
        <p:spPr/>
        <p:txBody>
          <a:bodyPr/>
          <a:lstStyle/>
          <a:p>
            <a:endParaRPr lang="en-US" noProof="0" dirty="0"/>
          </a:p>
        </p:txBody>
      </p:sp>
      <p:sp>
        <p:nvSpPr>
          <p:cNvPr id="9" name="Slide Number Placeholder 8">
            <a:extLst>
              <a:ext uri="{FF2B5EF4-FFF2-40B4-BE49-F238E27FC236}">
                <a16:creationId xmlns:a16="http://schemas.microsoft.com/office/drawing/2014/main" id="{B30F9A04-27DF-54AE-C277-3B57C1FF6E6C}"/>
              </a:ext>
              <a:ext uri="{C183D7F6-B498-43B3-948B-1728B52AA6E4}">
                <adec:decorative xmlns:adec="http://schemas.microsoft.com/office/drawing/2017/decorative" val="1"/>
              </a:ext>
            </a:extLst>
          </p:cNvPr>
          <p:cNvSpPr>
            <a:spLocks noGrp="1"/>
          </p:cNvSpPr>
          <p:nvPr>
            <p:ph type="sldNum" sz="quarter" idx="22"/>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224915516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lower subtitle/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E9C16F-4BA6-5D28-1408-BCF6059A4050}"/>
              </a:ext>
            </a:extLst>
          </p:cNvPr>
          <p:cNvSpPr>
            <a:spLocks noGrp="1"/>
          </p:cNvSpPr>
          <p:nvPr>
            <p:ph type="title" hasCustomPrompt="1"/>
          </p:nvPr>
        </p:nvSpPr>
        <p:spPr/>
        <p:txBody>
          <a:bodyPr/>
          <a:lstStyle/>
          <a:p>
            <a:r>
              <a:rPr lang="en-US" dirty="0"/>
              <a:t>Content slide with lower subtitle/heading – click to add title</a:t>
            </a:r>
          </a:p>
        </p:txBody>
      </p:sp>
      <p:sp>
        <p:nvSpPr>
          <p:cNvPr id="4" name="Subtitle Placeholder 14">
            <a:extLst>
              <a:ext uri="{FF2B5EF4-FFF2-40B4-BE49-F238E27FC236}">
                <a16:creationId xmlns:a16="http://schemas.microsoft.com/office/drawing/2014/main" id="{9950F591-6698-174F-81A5-43CD769B1073}"/>
              </a:ext>
            </a:extLst>
          </p:cNvPr>
          <p:cNvSpPr>
            <a:spLocks noGrp="1"/>
          </p:cNvSpPr>
          <p:nvPr>
            <p:ph idx="1" hasCustomPrompt="1"/>
          </p:nvPr>
        </p:nvSpPr>
        <p:spPr>
          <a:xfrm>
            <a:off x="766763" y="1212865"/>
            <a:ext cx="10658475" cy="823059"/>
          </a:xfrm>
          <a:prstGeom prst="rect">
            <a:avLst/>
          </a:prstGeom>
        </p:spPr>
        <p:txBody>
          <a:bodyPr lIns="0" tIns="0" rIns="0" bIns="0">
            <a:noAutofit/>
          </a:bodyPr>
          <a:lstStyle>
            <a:lvl1pPr marL="0" indent="0">
              <a:spcBef>
                <a:spcPts val="600"/>
              </a:spcBef>
              <a:buSzPct val="120000"/>
              <a:buFont typeface="Arial" pitchFamily="34" charset="0"/>
              <a:buNone/>
              <a:defRPr sz="2000" baseline="0">
                <a:solidFill>
                  <a:schemeClr val="tx1"/>
                </a:solidFill>
                <a:latin typeface="+mn-lt"/>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dirty="0"/>
              <a:t>Click to add subtitle (align top) or content heading (align bottom)</a:t>
            </a:r>
          </a:p>
        </p:txBody>
      </p:sp>
      <p:sp>
        <p:nvSpPr>
          <p:cNvPr id="8" name="Content Placeholder 20">
            <a:extLst>
              <a:ext uri="{FF2B5EF4-FFF2-40B4-BE49-F238E27FC236}">
                <a16:creationId xmlns:a16="http://schemas.microsoft.com/office/drawing/2014/main" id="{52F090BE-320E-CCD3-7735-A8BD8CFEC4F9}"/>
              </a:ext>
            </a:extLst>
          </p:cNvPr>
          <p:cNvSpPr>
            <a:spLocks noGrp="1"/>
          </p:cNvSpPr>
          <p:nvPr>
            <p:ph sz="quarter" idx="17" hasCustomPrompt="1"/>
          </p:nvPr>
        </p:nvSpPr>
        <p:spPr>
          <a:xfrm>
            <a:off x="766763" y="2052242"/>
            <a:ext cx="10658475" cy="404058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0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dirty="0"/>
              <a:t>Click to add text or select an icon to insert associated content (i.e., table, chart, picture or video). Images and video are available to download from brand.cgi.com.</a:t>
            </a:r>
          </a:p>
          <a:p>
            <a:pPr lvl="0"/>
            <a:endParaRPr lang="en-US" noProof="0" dirty="0"/>
          </a:p>
        </p:txBody>
      </p:sp>
      <p:sp>
        <p:nvSpPr>
          <p:cNvPr id="2" name="Footer Placeholder 1">
            <a:extLst>
              <a:ext uri="{FF2B5EF4-FFF2-40B4-BE49-F238E27FC236}">
                <a16:creationId xmlns:a16="http://schemas.microsoft.com/office/drawing/2014/main" id="{B0EA9CA5-1476-F2C7-DB96-5E3787A7DB20}"/>
              </a:ext>
              <a:ext uri="{C183D7F6-B498-43B3-948B-1728B52AA6E4}">
                <adec:decorative xmlns:adec="http://schemas.microsoft.com/office/drawing/2017/decorative" val="1"/>
              </a:ext>
            </a:extLst>
          </p:cNvPr>
          <p:cNvSpPr>
            <a:spLocks noGrp="1"/>
          </p:cNvSpPr>
          <p:nvPr>
            <p:ph type="ftr" sz="quarter" idx="21"/>
          </p:nvPr>
        </p:nvSpPr>
        <p:spPr/>
        <p:txBody>
          <a:bodyPr/>
          <a:lstStyle/>
          <a:p>
            <a:endParaRPr lang="en-US" noProof="0" dirty="0"/>
          </a:p>
        </p:txBody>
      </p:sp>
      <p:sp>
        <p:nvSpPr>
          <p:cNvPr id="12" name="Slide Number Placeholder 11">
            <a:extLst>
              <a:ext uri="{FF2B5EF4-FFF2-40B4-BE49-F238E27FC236}">
                <a16:creationId xmlns:a16="http://schemas.microsoft.com/office/drawing/2014/main" id="{A056D98B-D0D7-47C9-A401-01F5D11D1E96}"/>
              </a:ext>
              <a:ext uri="{C183D7F6-B498-43B3-948B-1728B52AA6E4}">
                <adec:decorative xmlns:adec="http://schemas.microsoft.com/office/drawing/2017/decorative" val="1"/>
              </a:ext>
            </a:extLst>
          </p:cNvPr>
          <p:cNvSpPr>
            <a:spLocks noGrp="1"/>
          </p:cNvSpPr>
          <p:nvPr>
            <p:ph type="sldNum" sz="quarter" idx="20"/>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221317300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top 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F1887-46C2-764B-CD62-2CCAA108C5CC}"/>
              </a:ext>
            </a:extLst>
          </p:cNvPr>
          <p:cNvSpPr>
            <a:spLocks noGrp="1"/>
          </p:cNvSpPr>
          <p:nvPr>
            <p:ph type="title" hasCustomPrompt="1"/>
          </p:nvPr>
        </p:nvSpPr>
        <p:spPr/>
        <p:txBody>
          <a:bodyPr/>
          <a:lstStyle/>
          <a:p>
            <a:r>
              <a:rPr lang="en-US" dirty="0"/>
              <a:t>Content slide with top subtitle – click to add title</a:t>
            </a:r>
          </a:p>
        </p:txBody>
      </p:sp>
      <p:sp>
        <p:nvSpPr>
          <p:cNvPr id="15" name="Subtitle Placeholder 14">
            <a:extLst>
              <a:ext uri="{FF2B5EF4-FFF2-40B4-BE49-F238E27FC236}">
                <a16:creationId xmlns:a16="http://schemas.microsoft.com/office/drawing/2014/main" id="{1D337854-DE91-4D89-3C23-0C741A938573}"/>
              </a:ext>
            </a:extLst>
          </p:cNvPr>
          <p:cNvSpPr>
            <a:spLocks noGrp="1"/>
          </p:cNvSpPr>
          <p:nvPr>
            <p:ph type="body" sz="quarter" idx="19" hasCustomPrompt="1"/>
          </p:nvPr>
        </p:nvSpPr>
        <p:spPr>
          <a:xfrm>
            <a:off x="768096" y="493776"/>
            <a:ext cx="10661904" cy="192024"/>
          </a:xfrm>
          <a:prstGeom prst="rect">
            <a:avLst/>
          </a:prstGeom>
        </p:spPr>
        <p:txBody>
          <a:bodyPr lIns="0" tIns="0" rIns="0" bIns="0"/>
          <a:lstStyle>
            <a:lvl1pPr marL="0" indent="0">
              <a:buNone/>
              <a:defRPr sz="1200" cap="all" baseline="0"/>
            </a:lvl1pPr>
            <a:lvl2pPr marL="457200" indent="0">
              <a:buNone/>
              <a:defRPr/>
            </a:lvl2pPr>
          </a:lstStyle>
          <a:p>
            <a:pPr lvl="0"/>
            <a:r>
              <a:rPr lang="en-US" noProof="0" dirty="0"/>
              <a:t>CLICK TO ADD TOP SUBTITLE</a:t>
            </a:r>
          </a:p>
        </p:txBody>
      </p:sp>
      <p:sp>
        <p:nvSpPr>
          <p:cNvPr id="11" name="Content Placeholder 20">
            <a:extLst>
              <a:ext uri="{FF2B5EF4-FFF2-40B4-BE49-F238E27FC236}">
                <a16:creationId xmlns:a16="http://schemas.microsoft.com/office/drawing/2014/main" id="{33B0D3A4-3C87-C873-6889-FBD03968C92A}"/>
              </a:ext>
            </a:extLst>
          </p:cNvPr>
          <p:cNvSpPr>
            <a:spLocks noGrp="1"/>
          </p:cNvSpPr>
          <p:nvPr>
            <p:ph sz="quarter" idx="17" hasCustomPrompt="1"/>
          </p:nvPr>
        </p:nvSpPr>
        <p:spPr>
          <a:xfrm>
            <a:off x="766763" y="1527176"/>
            <a:ext cx="10658475" cy="456565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0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dirty="0"/>
              <a:t>Click to add text or select an icon to insert associated content (i.e., table, chart, picture or video). Images and video are available to download from brand.cgi.com.</a:t>
            </a:r>
          </a:p>
          <a:p>
            <a:pPr lvl="0"/>
            <a:endParaRPr lang="en-US" noProof="0" dirty="0"/>
          </a:p>
        </p:txBody>
      </p:sp>
      <p:sp>
        <p:nvSpPr>
          <p:cNvPr id="2" name="Footer Placeholder 1">
            <a:extLst>
              <a:ext uri="{FF2B5EF4-FFF2-40B4-BE49-F238E27FC236}">
                <a16:creationId xmlns:a16="http://schemas.microsoft.com/office/drawing/2014/main" id="{E4F101EB-7095-792F-88CB-65BC1D48000C}"/>
              </a:ext>
              <a:ext uri="{C183D7F6-B498-43B3-948B-1728B52AA6E4}">
                <adec:decorative xmlns:adec="http://schemas.microsoft.com/office/drawing/2017/decorative" val="1"/>
              </a:ext>
            </a:extLst>
          </p:cNvPr>
          <p:cNvSpPr>
            <a:spLocks noGrp="1"/>
          </p:cNvSpPr>
          <p:nvPr>
            <p:ph type="ftr" sz="quarter" idx="23"/>
          </p:nvPr>
        </p:nvSpPr>
        <p:spPr/>
        <p:txBody>
          <a:bodyPr/>
          <a:lstStyle/>
          <a:p>
            <a:endParaRPr lang="en-US" noProof="0" dirty="0"/>
          </a:p>
        </p:txBody>
      </p:sp>
      <p:sp>
        <p:nvSpPr>
          <p:cNvPr id="8" name="Slide Number Placeholder 7">
            <a:extLst>
              <a:ext uri="{FF2B5EF4-FFF2-40B4-BE49-F238E27FC236}">
                <a16:creationId xmlns:a16="http://schemas.microsoft.com/office/drawing/2014/main" id="{AE3ADF45-7908-D034-459A-34D6592F8C9B}"/>
              </a:ext>
              <a:ext uri="{C183D7F6-B498-43B3-948B-1728B52AA6E4}">
                <adec:decorative xmlns:adec="http://schemas.microsoft.com/office/drawing/2017/decorative" val="1"/>
              </a:ext>
            </a:extLst>
          </p:cNvPr>
          <p:cNvSpPr>
            <a:spLocks noGrp="1"/>
          </p:cNvSpPr>
          <p:nvPr>
            <p:ph type="sldNum" sz="quarter" idx="22"/>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414387564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 right side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05D69-9C61-BDCE-2371-631ABA70F137}"/>
              </a:ext>
            </a:extLst>
          </p:cNvPr>
          <p:cNvSpPr>
            <a:spLocks noGrp="1"/>
          </p:cNvSpPr>
          <p:nvPr>
            <p:ph type="title" hasCustomPrompt="1"/>
          </p:nvPr>
        </p:nvSpPr>
        <p:spPr/>
        <p:txBody>
          <a:bodyPr/>
          <a:lstStyle/>
          <a:p>
            <a:r>
              <a:rPr lang="en-US" dirty="0"/>
              <a:t>Content slide with right side image – click to add title </a:t>
            </a:r>
          </a:p>
        </p:txBody>
      </p:sp>
      <p:sp>
        <p:nvSpPr>
          <p:cNvPr id="4" name="Content Placeholder 20">
            <a:extLst>
              <a:ext uri="{FF2B5EF4-FFF2-40B4-BE49-F238E27FC236}">
                <a16:creationId xmlns:a16="http://schemas.microsoft.com/office/drawing/2014/main" id="{FC187CB4-59E4-E948-8C18-9F705140F8E7}"/>
              </a:ext>
            </a:extLst>
          </p:cNvPr>
          <p:cNvSpPr>
            <a:spLocks noGrp="1"/>
          </p:cNvSpPr>
          <p:nvPr>
            <p:ph sz="quarter" idx="17" hasCustomPrompt="1"/>
          </p:nvPr>
        </p:nvSpPr>
        <p:spPr>
          <a:xfrm>
            <a:off x="766763" y="1527176"/>
            <a:ext cx="7615237" cy="456565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dirty="0"/>
              <a:t>Click to add text or select an icon to insert associated content (i.e., table, chart, picture or video). Images and video are available to download from brand.cgi.com.</a:t>
            </a:r>
          </a:p>
          <a:p>
            <a:pPr lvl="0"/>
            <a:endParaRPr lang="en-US" noProof="0" dirty="0"/>
          </a:p>
        </p:txBody>
      </p:sp>
      <p:sp>
        <p:nvSpPr>
          <p:cNvPr id="6" name="Picture Placeholder 11" descr="Image placeholder. Click icon to add image. Images are available to download from the Brand Source image library.">
            <a:extLst>
              <a:ext uri="{FF2B5EF4-FFF2-40B4-BE49-F238E27FC236}">
                <a16:creationId xmlns:a16="http://schemas.microsoft.com/office/drawing/2014/main" id="{2D34D49C-F4FA-B74B-BB7F-2282D9134435}"/>
              </a:ext>
              <a:ext uri="{C183D7F6-B498-43B3-948B-1728B52AA6E4}">
                <adec:decorative xmlns:adec="http://schemas.microsoft.com/office/drawing/2017/decorative" val="0"/>
              </a:ext>
            </a:extLst>
          </p:cNvPr>
          <p:cNvSpPr>
            <a:spLocks noGrp="1"/>
          </p:cNvSpPr>
          <p:nvPr>
            <p:ph type="pic" sz="quarter" idx="23" hasCustomPrompt="1"/>
          </p:nvPr>
        </p:nvSpPr>
        <p:spPr>
          <a:xfrm>
            <a:off x="9144000" y="1527176"/>
            <a:ext cx="2281239" cy="4565650"/>
          </a:xfrm>
          <a:prstGeom prst="rect">
            <a:avLst/>
          </a:prstGeom>
        </p:spPr>
        <p:txBody>
          <a:bodyPr lIns="0" tIns="0" rIns="0" bIns="0">
            <a:noAutofit/>
          </a:bodyPr>
          <a:lstStyle>
            <a:lvl1pPr marL="0" indent="0">
              <a:buFont typeface="Arial" pitchFamily="34" charset="0"/>
              <a:buNone/>
              <a:defRPr lang="en-AU" sz="1600" kern="1200" smtClean="0">
                <a:solidFill>
                  <a:schemeClr val="tx1"/>
                </a:solidFill>
                <a:latin typeface="+mn-lt"/>
                <a:ea typeface="+mn-ea"/>
                <a:cs typeface="+mn-cs"/>
                <a:sym typeface="Wingdings" panose="05000000000000000000" pitchFamily="2" charset="2"/>
              </a:defRPr>
            </a:lvl1pPr>
          </a:lstStyle>
          <a:p>
            <a:r>
              <a:rPr lang="en-US" noProof="0" dirty="0"/>
              <a:t>Click icon to add image. Images are available to download from the Brand Source image library  brand.cgi.com</a:t>
            </a:r>
          </a:p>
        </p:txBody>
      </p:sp>
      <p:sp>
        <p:nvSpPr>
          <p:cNvPr id="2" name="Footer Placeholder 1">
            <a:extLst>
              <a:ext uri="{FF2B5EF4-FFF2-40B4-BE49-F238E27FC236}">
                <a16:creationId xmlns:a16="http://schemas.microsoft.com/office/drawing/2014/main" id="{DAAD9D05-F87F-396A-A6CA-39A648D56F50}"/>
              </a:ext>
              <a:ext uri="{C183D7F6-B498-43B3-948B-1728B52AA6E4}">
                <adec:decorative xmlns:adec="http://schemas.microsoft.com/office/drawing/2017/decorative" val="1"/>
              </a:ext>
            </a:extLst>
          </p:cNvPr>
          <p:cNvSpPr>
            <a:spLocks noGrp="1"/>
          </p:cNvSpPr>
          <p:nvPr>
            <p:ph type="ftr" sz="quarter" idx="27"/>
          </p:nvPr>
        </p:nvSpPr>
        <p:spPr/>
        <p:txBody>
          <a:bodyPr/>
          <a:lstStyle/>
          <a:p>
            <a:endParaRPr lang="en-US" noProof="0" dirty="0"/>
          </a:p>
        </p:txBody>
      </p:sp>
      <p:sp>
        <p:nvSpPr>
          <p:cNvPr id="10" name="Slide Number Placeholder 9">
            <a:extLst>
              <a:ext uri="{FF2B5EF4-FFF2-40B4-BE49-F238E27FC236}">
                <a16:creationId xmlns:a16="http://schemas.microsoft.com/office/drawing/2014/main" id="{1FB2DA29-866C-745A-01A0-4C6BBD5028AA}"/>
              </a:ext>
              <a:ext uri="{C183D7F6-B498-43B3-948B-1728B52AA6E4}">
                <adec:decorative xmlns:adec="http://schemas.microsoft.com/office/drawing/2017/decorative" val="1"/>
              </a:ext>
            </a:extLst>
          </p:cNvPr>
          <p:cNvSpPr>
            <a:spLocks noGrp="1"/>
          </p:cNvSpPr>
          <p:nvPr>
            <p:ph type="sldNum" sz="quarter" idx="26"/>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364843972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preset gradient A G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6CF8DE-4B31-0E22-8123-B7645F0C30D6}"/>
              </a:ext>
            </a:extLst>
          </p:cNvPr>
          <p:cNvSpPr>
            <a:spLocks noGrp="1"/>
          </p:cNvSpPr>
          <p:nvPr>
            <p:ph type="title" hasCustomPrompt="1"/>
          </p:nvPr>
        </p:nvSpPr>
        <p:spPr>
          <a:xfrm>
            <a:off x="766763" y="682514"/>
            <a:ext cx="6089904" cy="532765"/>
          </a:xfrm>
        </p:spPr>
        <p:txBody>
          <a:bodyPr/>
          <a:lstStyle/>
          <a:p>
            <a:r>
              <a:rPr lang="en-US" noProof="0" dirty="0"/>
              <a:t>Content slide + preset graphic device</a:t>
            </a:r>
          </a:p>
        </p:txBody>
      </p:sp>
      <p:sp>
        <p:nvSpPr>
          <p:cNvPr id="13" name="Content Placeholder 20">
            <a:extLst>
              <a:ext uri="{FF2B5EF4-FFF2-40B4-BE49-F238E27FC236}">
                <a16:creationId xmlns:a16="http://schemas.microsoft.com/office/drawing/2014/main" id="{724BBC96-0D1F-2C4D-B3B5-A7EE6A8D87D1}"/>
              </a:ext>
            </a:extLst>
          </p:cNvPr>
          <p:cNvSpPr>
            <a:spLocks noGrp="1"/>
          </p:cNvSpPr>
          <p:nvPr>
            <p:ph sz="quarter" idx="18" hasCustomPrompt="1"/>
          </p:nvPr>
        </p:nvSpPr>
        <p:spPr>
          <a:xfrm>
            <a:off x="766763" y="1527176"/>
            <a:ext cx="6091237" cy="4565650"/>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mn-lt"/>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ct val="0"/>
              </a:spcBef>
              <a:spcAft>
                <a:spcPts val="0"/>
              </a:spcAft>
              <a:buClrTx/>
              <a:buSzTx/>
              <a:buFont typeface="Arial" pitchFamily="34" charset="0"/>
              <a:buNone/>
              <a:tabLst/>
              <a:defRPr/>
            </a:pPr>
            <a:r>
              <a:rPr lang="en-US" noProof="0" dirty="0"/>
              <a:t>Click to add text or select an icon to insert associated content (i.e., table, chart, picture or video). Images and video are available to download from brand.cgi.com.</a:t>
            </a:r>
          </a:p>
        </p:txBody>
      </p:sp>
      <p:sp>
        <p:nvSpPr>
          <p:cNvPr id="11" name="Freeform 6" descr="CGI cornerstone">
            <a:extLst>
              <a:ext uri="{FF2B5EF4-FFF2-40B4-BE49-F238E27FC236}">
                <a16:creationId xmlns:a16="http://schemas.microsoft.com/office/drawing/2014/main" id="{E92206DE-17C9-E04C-89B5-21C279EE24F8}"/>
              </a:ext>
              <a:ext uri="{C183D7F6-B498-43B3-948B-1728B52AA6E4}">
                <adec:decorative xmlns:adec="http://schemas.microsoft.com/office/drawing/2017/decorative" val="0"/>
              </a:ext>
            </a:extLst>
          </p:cNvPr>
          <p:cNvSpPr>
            <a:spLocks noChangeAspect="1"/>
          </p:cNvSpPr>
          <p:nvPr userDrawn="1"/>
        </p:nvSpPr>
        <p:spPr bwMode="auto">
          <a:xfrm rot="16200000" flipH="1">
            <a:off x="8373178" y="773997"/>
            <a:ext cx="3060882" cy="3043238"/>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dirty="0">
              <a:solidFill>
                <a:schemeClr val="bg1"/>
              </a:solidFill>
              <a:cs typeface="Arial" pitchFamily="34" charset="0"/>
            </a:endParaRPr>
          </a:p>
        </p:txBody>
      </p:sp>
      <p:sp>
        <p:nvSpPr>
          <p:cNvPr id="2" name="Footer Placeholder 1">
            <a:extLst>
              <a:ext uri="{FF2B5EF4-FFF2-40B4-BE49-F238E27FC236}">
                <a16:creationId xmlns:a16="http://schemas.microsoft.com/office/drawing/2014/main" id="{2FD034D2-7903-2113-FE42-5B6F2BEFCB7E}"/>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US" noProof="0" dirty="0"/>
          </a:p>
        </p:txBody>
      </p:sp>
      <p:sp>
        <p:nvSpPr>
          <p:cNvPr id="7" name="Slide Number Placeholder 6">
            <a:extLst>
              <a:ext uri="{FF2B5EF4-FFF2-40B4-BE49-F238E27FC236}">
                <a16:creationId xmlns:a16="http://schemas.microsoft.com/office/drawing/2014/main" id="{C6E9A10A-9E04-DE05-5267-749EDA193B40}"/>
              </a:ext>
              <a:ext uri="{C183D7F6-B498-43B3-948B-1728B52AA6E4}">
                <adec:decorative xmlns:adec="http://schemas.microsoft.com/office/drawing/2017/decorative" val="1"/>
              </a:ext>
            </a:extLst>
          </p:cNvPr>
          <p:cNvSpPr>
            <a:spLocks noGrp="1"/>
          </p:cNvSpPr>
          <p:nvPr>
            <p:ph type="sldNum" sz="quarter" idx="21"/>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1673903015"/>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preset gradient B G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BBE2AB-74DF-7C6B-5DDE-0697A5E3E445}"/>
              </a:ext>
            </a:extLst>
          </p:cNvPr>
          <p:cNvSpPr>
            <a:spLocks noGrp="1"/>
          </p:cNvSpPr>
          <p:nvPr>
            <p:ph type="title" hasCustomPrompt="1"/>
          </p:nvPr>
        </p:nvSpPr>
        <p:spPr>
          <a:xfrm>
            <a:off x="766763" y="682514"/>
            <a:ext cx="6089904" cy="532765"/>
          </a:xfrm>
        </p:spPr>
        <p:txBody>
          <a:bodyPr/>
          <a:lstStyle/>
          <a:p>
            <a:r>
              <a:rPr lang="en-US" noProof="0" dirty="0"/>
              <a:t>Content slide + preset graphic device</a:t>
            </a:r>
          </a:p>
        </p:txBody>
      </p:sp>
      <p:sp>
        <p:nvSpPr>
          <p:cNvPr id="13" name="Content Placeholder 20">
            <a:extLst>
              <a:ext uri="{FF2B5EF4-FFF2-40B4-BE49-F238E27FC236}">
                <a16:creationId xmlns:a16="http://schemas.microsoft.com/office/drawing/2014/main" id="{724BBC96-0D1F-2C4D-B3B5-A7EE6A8D87D1}"/>
              </a:ext>
            </a:extLst>
          </p:cNvPr>
          <p:cNvSpPr>
            <a:spLocks noGrp="1"/>
          </p:cNvSpPr>
          <p:nvPr>
            <p:ph sz="quarter" idx="18" hasCustomPrompt="1"/>
          </p:nvPr>
        </p:nvSpPr>
        <p:spPr>
          <a:xfrm>
            <a:off x="766763" y="1527176"/>
            <a:ext cx="6091237" cy="4565650"/>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mn-lt"/>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ct val="0"/>
              </a:spcBef>
              <a:spcAft>
                <a:spcPts val="0"/>
              </a:spcAft>
              <a:buClrTx/>
              <a:buSzTx/>
              <a:buFont typeface="Arial" pitchFamily="34" charset="0"/>
              <a:buNone/>
              <a:tabLst/>
              <a:defRPr/>
            </a:pPr>
            <a:r>
              <a:rPr lang="en-US" noProof="0" dirty="0"/>
              <a:t>Click to add text or select an icon to insert associated content (i.e., table, chart, picture or video). Images and video are available to download from brand.cgi.com.</a:t>
            </a:r>
          </a:p>
        </p:txBody>
      </p:sp>
      <p:sp>
        <p:nvSpPr>
          <p:cNvPr id="5" name="Freeform 6" descr="CGI cornerstone">
            <a:extLst>
              <a:ext uri="{FF2B5EF4-FFF2-40B4-BE49-F238E27FC236}">
                <a16:creationId xmlns:a16="http://schemas.microsoft.com/office/drawing/2014/main" id="{64B10321-E484-92E9-2D6D-8479B617BD37}"/>
              </a:ext>
              <a:ext uri="{C183D7F6-B498-43B3-948B-1728B52AA6E4}">
                <adec:decorative xmlns:adec="http://schemas.microsoft.com/office/drawing/2017/decorative" val="0"/>
              </a:ext>
            </a:extLst>
          </p:cNvPr>
          <p:cNvSpPr>
            <a:spLocks noChangeAspect="1"/>
          </p:cNvSpPr>
          <p:nvPr userDrawn="1"/>
        </p:nvSpPr>
        <p:spPr bwMode="auto">
          <a:xfrm rot="16200000" flipH="1">
            <a:off x="8375904" y="777240"/>
            <a:ext cx="3060882" cy="3043238"/>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a:bodyPr>
          <a:lstStyle/>
          <a:p>
            <a:pPr lvl="0"/>
            <a:endParaRPr lang="en-US" noProof="0" dirty="0"/>
          </a:p>
        </p:txBody>
      </p:sp>
      <p:sp>
        <p:nvSpPr>
          <p:cNvPr id="2" name="Footer Placeholder 1">
            <a:extLst>
              <a:ext uri="{FF2B5EF4-FFF2-40B4-BE49-F238E27FC236}">
                <a16:creationId xmlns:a16="http://schemas.microsoft.com/office/drawing/2014/main" id="{EEB43DFA-7A0F-803C-0600-FDAD97E1DCD2}"/>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US" noProof="0" dirty="0"/>
          </a:p>
        </p:txBody>
      </p:sp>
      <p:sp>
        <p:nvSpPr>
          <p:cNvPr id="8" name="Slide Number Placeholder 7">
            <a:extLst>
              <a:ext uri="{FF2B5EF4-FFF2-40B4-BE49-F238E27FC236}">
                <a16:creationId xmlns:a16="http://schemas.microsoft.com/office/drawing/2014/main" id="{A4C90010-93A7-4D95-4D42-49AA0D544B5D}"/>
              </a:ext>
              <a:ext uri="{C183D7F6-B498-43B3-948B-1728B52AA6E4}">
                <adec:decorative xmlns:adec="http://schemas.microsoft.com/office/drawing/2017/decorative" val="1"/>
              </a:ext>
            </a:extLst>
          </p:cNvPr>
          <p:cNvSpPr>
            <a:spLocks noGrp="1"/>
          </p:cNvSpPr>
          <p:nvPr>
            <p:ph type="sldNum" sz="quarter" idx="21"/>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1411619896"/>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tw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516CAE9-EB95-AB28-DFD4-48E5F06DA62D}"/>
              </a:ext>
            </a:extLst>
          </p:cNvPr>
          <p:cNvSpPr>
            <a:spLocks noGrp="1"/>
          </p:cNvSpPr>
          <p:nvPr>
            <p:ph type="title" hasCustomPrompt="1"/>
          </p:nvPr>
        </p:nvSpPr>
        <p:spPr/>
        <p:txBody>
          <a:bodyPr/>
          <a:lstStyle/>
          <a:p>
            <a:r>
              <a:rPr lang="en-US" dirty="0"/>
              <a:t>Content slide with two content columns – click to add title</a:t>
            </a:r>
          </a:p>
        </p:txBody>
      </p:sp>
      <p:sp>
        <p:nvSpPr>
          <p:cNvPr id="4" name="Content Placeholder 20">
            <a:extLst>
              <a:ext uri="{FF2B5EF4-FFF2-40B4-BE49-F238E27FC236}">
                <a16:creationId xmlns:a16="http://schemas.microsoft.com/office/drawing/2014/main" id="{1098010A-37B8-1543-B650-F410D9020BD1}"/>
              </a:ext>
            </a:extLst>
          </p:cNvPr>
          <p:cNvSpPr>
            <a:spLocks noGrp="1"/>
          </p:cNvSpPr>
          <p:nvPr>
            <p:ph sz="quarter" idx="17" hasCustomPrompt="1"/>
          </p:nvPr>
        </p:nvSpPr>
        <p:spPr>
          <a:xfrm>
            <a:off x="766764" y="1527175"/>
            <a:ext cx="4948236" cy="456565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dirty="0"/>
              <a:t>Click to add text or select an icon to insert associated content (i.e., table, chart, picture or video). Images and video are available to download from brand.cgi.com.</a:t>
            </a:r>
          </a:p>
          <a:p>
            <a:pPr lvl="0"/>
            <a:endParaRPr lang="en-US" noProof="0" dirty="0"/>
          </a:p>
        </p:txBody>
      </p:sp>
      <p:sp>
        <p:nvSpPr>
          <p:cNvPr id="5" name="Content Placeholder 21">
            <a:extLst>
              <a:ext uri="{FF2B5EF4-FFF2-40B4-BE49-F238E27FC236}">
                <a16:creationId xmlns:a16="http://schemas.microsoft.com/office/drawing/2014/main" id="{3D191AF6-4147-D342-8647-88C4F48C1A6B}"/>
              </a:ext>
            </a:extLst>
          </p:cNvPr>
          <p:cNvSpPr>
            <a:spLocks noGrp="1"/>
          </p:cNvSpPr>
          <p:nvPr>
            <p:ph sz="quarter" idx="23" hasCustomPrompt="1"/>
          </p:nvPr>
        </p:nvSpPr>
        <p:spPr>
          <a:xfrm>
            <a:off x="6476215" y="1527175"/>
            <a:ext cx="4949024" cy="4565650"/>
          </a:xfrm>
          <a:prstGeom prst="rect">
            <a:avLst/>
          </a:prstGeom>
          <a:ln>
            <a:noFill/>
          </a:ln>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dirty="0"/>
              <a:t>Click to add text or select an icon to insert associated content (i.e., table, chart, picture or video). Images and video are available to download from brand.cgi.com.</a:t>
            </a:r>
          </a:p>
          <a:p>
            <a:pPr lvl="0"/>
            <a:endParaRPr lang="en-US" noProof="0" dirty="0"/>
          </a:p>
        </p:txBody>
      </p:sp>
      <p:sp>
        <p:nvSpPr>
          <p:cNvPr id="2" name="Footer Placeholder 1">
            <a:extLst>
              <a:ext uri="{FF2B5EF4-FFF2-40B4-BE49-F238E27FC236}">
                <a16:creationId xmlns:a16="http://schemas.microsoft.com/office/drawing/2014/main" id="{DACEF9CC-7F4F-C8E8-77F3-E9BBBFF61A13}"/>
              </a:ext>
              <a:ext uri="{C183D7F6-B498-43B3-948B-1728B52AA6E4}">
                <adec:decorative xmlns:adec="http://schemas.microsoft.com/office/drawing/2017/decorative" val="1"/>
              </a:ext>
            </a:extLst>
          </p:cNvPr>
          <p:cNvSpPr>
            <a:spLocks noGrp="1"/>
          </p:cNvSpPr>
          <p:nvPr>
            <p:ph type="ftr" sz="quarter" idx="27"/>
          </p:nvPr>
        </p:nvSpPr>
        <p:spPr/>
        <p:txBody>
          <a:bodyPr/>
          <a:lstStyle/>
          <a:p>
            <a:endParaRPr lang="en-US" noProof="0" dirty="0"/>
          </a:p>
        </p:txBody>
      </p:sp>
      <p:sp>
        <p:nvSpPr>
          <p:cNvPr id="10" name="Slide Number Placeholder 9">
            <a:extLst>
              <a:ext uri="{FF2B5EF4-FFF2-40B4-BE49-F238E27FC236}">
                <a16:creationId xmlns:a16="http://schemas.microsoft.com/office/drawing/2014/main" id="{4E70ED40-01C4-0425-2999-8CB8F2DA7A8D}"/>
              </a:ext>
              <a:ext uri="{C183D7F6-B498-43B3-948B-1728B52AA6E4}">
                <adec:decorative xmlns:adec="http://schemas.microsoft.com/office/drawing/2017/decorative" val="1"/>
              </a:ext>
            </a:extLst>
          </p:cNvPr>
          <p:cNvSpPr>
            <a:spLocks noGrp="1"/>
          </p:cNvSpPr>
          <p:nvPr>
            <p:ph type="sldNum" sz="quarter" idx="26"/>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417801022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1 headin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B85198-6C2C-31CE-C61D-9A214162DD9C}"/>
              </a:ext>
            </a:extLst>
          </p:cNvPr>
          <p:cNvSpPr>
            <a:spLocks noGrp="1"/>
          </p:cNvSpPr>
          <p:nvPr>
            <p:ph type="title" hasCustomPrompt="1"/>
          </p:nvPr>
        </p:nvSpPr>
        <p:spPr/>
        <p:txBody>
          <a:bodyPr/>
          <a:lstStyle/>
          <a:p>
            <a:r>
              <a:rPr lang="en-US" dirty="0"/>
              <a:t>Content slide with two columns + 1 heading – click to add title</a:t>
            </a:r>
          </a:p>
        </p:txBody>
      </p:sp>
      <p:sp>
        <p:nvSpPr>
          <p:cNvPr id="9" name="Text Placeholder 8">
            <a:extLst>
              <a:ext uri="{FF2B5EF4-FFF2-40B4-BE49-F238E27FC236}">
                <a16:creationId xmlns:a16="http://schemas.microsoft.com/office/drawing/2014/main" id="{476BAA4B-61EB-5A96-D086-EFCC55F4D624}"/>
              </a:ext>
            </a:extLst>
          </p:cNvPr>
          <p:cNvSpPr>
            <a:spLocks noGrp="1"/>
          </p:cNvSpPr>
          <p:nvPr>
            <p:ph type="body" sz="quarter" idx="26" hasCustomPrompt="1"/>
          </p:nvPr>
        </p:nvSpPr>
        <p:spPr>
          <a:xfrm>
            <a:off x="766762" y="1527048"/>
            <a:ext cx="10661904" cy="871538"/>
          </a:xfrm>
          <a:prstGeom prst="rect">
            <a:avLst/>
          </a:prstGeom>
        </p:spPr>
        <p:txBody>
          <a:bodyPr lIns="0" tIns="0" rIns="0" bIns="0" anchor="b"/>
          <a:lstStyle>
            <a:lvl1pPr marL="0" indent="0">
              <a:buNone/>
              <a:defRPr sz="2000"/>
            </a:lvl1pPr>
          </a:lstStyle>
          <a:p>
            <a:pPr lvl="0"/>
            <a:r>
              <a:rPr lang="en-US" noProof="0" dirty="0"/>
              <a:t>Click to add subtitle, heading or introduction text, align text top or bottom as needed.</a:t>
            </a:r>
          </a:p>
        </p:txBody>
      </p:sp>
      <p:sp>
        <p:nvSpPr>
          <p:cNvPr id="5" name="Content Placeholder 21">
            <a:extLst>
              <a:ext uri="{FF2B5EF4-FFF2-40B4-BE49-F238E27FC236}">
                <a16:creationId xmlns:a16="http://schemas.microsoft.com/office/drawing/2014/main" id="{04642528-8FF6-2D41-9E96-06B28BC27D1F}"/>
              </a:ext>
            </a:extLst>
          </p:cNvPr>
          <p:cNvSpPr>
            <a:spLocks noGrp="1"/>
          </p:cNvSpPr>
          <p:nvPr>
            <p:ph sz="quarter" idx="17" hasCustomPrompt="1"/>
          </p:nvPr>
        </p:nvSpPr>
        <p:spPr>
          <a:xfrm>
            <a:off x="766764" y="2596896"/>
            <a:ext cx="4948236" cy="3493008"/>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mn-lt"/>
                <a:sym typeface="Wingdings" panose="05000000000000000000" pitchFamily="2" charset="2"/>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dirty="0"/>
              <a:t>Click to add text or select an icon to insert associated content (i.e., table, chart, picture or video). Images and video are available to download from brand.cgi.com.</a:t>
            </a:r>
          </a:p>
        </p:txBody>
      </p:sp>
      <p:sp>
        <p:nvSpPr>
          <p:cNvPr id="6" name="Content Placeholder 22">
            <a:extLst>
              <a:ext uri="{FF2B5EF4-FFF2-40B4-BE49-F238E27FC236}">
                <a16:creationId xmlns:a16="http://schemas.microsoft.com/office/drawing/2014/main" id="{1F8D1EDC-16DC-1E49-9140-329AB89F3C31}"/>
              </a:ext>
            </a:extLst>
          </p:cNvPr>
          <p:cNvSpPr>
            <a:spLocks noGrp="1"/>
          </p:cNvSpPr>
          <p:nvPr>
            <p:ph sz="quarter" idx="23" hasCustomPrompt="1"/>
          </p:nvPr>
        </p:nvSpPr>
        <p:spPr>
          <a:xfrm>
            <a:off x="6477000" y="2596896"/>
            <a:ext cx="4948238" cy="3493008"/>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1800">
                <a:solidFill>
                  <a:schemeClr val="tx1"/>
                </a:solidFill>
                <a:latin typeface="+mn-lt"/>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dirty="0"/>
              <a:t>Click to add text or select an icon to insert associated content (i.e., table, chart, picture or video). Images and video are available to download from brand.cgi.com.</a:t>
            </a:r>
          </a:p>
        </p:txBody>
      </p:sp>
      <p:sp>
        <p:nvSpPr>
          <p:cNvPr id="2" name="Footer Placeholder 1">
            <a:extLst>
              <a:ext uri="{FF2B5EF4-FFF2-40B4-BE49-F238E27FC236}">
                <a16:creationId xmlns:a16="http://schemas.microsoft.com/office/drawing/2014/main" id="{73C12582-05E0-5B2C-89FF-F113AF238E94}"/>
              </a:ext>
              <a:ext uri="{C183D7F6-B498-43B3-948B-1728B52AA6E4}">
                <adec:decorative xmlns:adec="http://schemas.microsoft.com/office/drawing/2017/decorative" val="1"/>
              </a:ext>
            </a:extLst>
          </p:cNvPr>
          <p:cNvSpPr>
            <a:spLocks noGrp="1"/>
          </p:cNvSpPr>
          <p:nvPr>
            <p:ph type="ftr" sz="quarter" idx="30"/>
          </p:nvPr>
        </p:nvSpPr>
        <p:spPr/>
        <p:txBody>
          <a:bodyPr/>
          <a:lstStyle/>
          <a:p>
            <a:endParaRPr lang="en-US" noProof="0" dirty="0"/>
          </a:p>
        </p:txBody>
      </p:sp>
      <p:sp>
        <p:nvSpPr>
          <p:cNvPr id="11" name="Slide Number Placeholder 10">
            <a:extLst>
              <a:ext uri="{FF2B5EF4-FFF2-40B4-BE49-F238E27FC236}">
                <a16:creationId xmlns:a16="http://schemas.microsoft.com/office/drawing/2014/main" id="{675B9730-DEC2-8164-11CC-C7C739119DDC}"/>
              </a:ext>
              <a:ext uri="{C183D7F6-B498-43B3-948B-1728B52AA6E4}">
                <adec:decorative xmlns:adec="http://schemas.microsoft.com/office/drawing/2017/decorative" val="1"/>
              </a:ext>
            </a:extLst>
          </p:cNvPr>
          <p:cNvSpPr>
            <a:spLocks noGrp="1"/>
          </p:cNvSpPr>
          <p:nvPr>
            <p:ph type="sldNum" sz="quarter" idx="29"/>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153406214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Layout 1">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656B0056-E0F3-20B9-BB54-44E09DF01C80}"/>
              </a:ext>
            </a:extLst>
          </p:cNvPr>
          <p:cNvSpPr>
            <a:spLocks noGrp="1"/>
          </p:cNvSpPr>
          <p:nvPr>
            <p:ph type="title" hasCustomPrompt="1"/>
          </p:nvPr>
        </p:nvSpPr>
        <p:spPr>
          <a:xfrm>
            <a:off x="768096" y="615621"/>
            <a:ext cx="4672584" cy="2907792"/>
          </a:xfrm>
          <a:prstGeom prst="rect">
            <a:avLst/>
          </a:prstGeom>
        </p:spPr>
        <p:txBody>
          <a:bodyPr vert="horz" lIns="0" tIns="0" rIns="0" bIns="0" rtlCol="0" anchor="t" anchorCtr="0">
            <a:noAutofit/>
          </a:bodyPr>
          <a:lstStyle>
            <a:lvl1pPr>
              <a:defRPr sz="4800"/>
            </a:lvl1pPr>
          </a:lstStyle>
          <a:p>
            <a:r>
              <a:rPr lang="en-US" noProof="0" dirty="0"/>
              <a:t>Title slide </a:t>
            </a:r>
            <a:br>
              <a:rPr lang="en-US" noProof="0" dirty="0"/>
            </a:br>
            <a:r>
              <a:rPr lang="en-US" noProof="0" dirty="0"/>
              <a:t>Click to add title</a:t>
            </a:r>
          </a:p>
        </p:txBody>
      </p:sp>
      <p:sp>
        <p:nvSpPr>
          <p:cNvPr id="3" name="Text placeholder 7">
            <a:extLst>
              <a:ext uri="{FF2B5EF4-FFF2-40B4-BE49-F238E27FC236}">
                <a16:creationId xmlns:a16="http://schemas.microsoft.com/office/drawing/2014/main" id="{E02232A4-A218-ED0C-51BC-1FE1F5769381}"/>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ts val="500"/>
              </a:spcBef>
              <a:spcAft>
                <a:spcPts val="0"/>
              </a:spcAft>
              <a:buClrTx/>
              <a:buSzTx/>
              <a:buFont typeface="Arial" pitchFamily="34" charset="0"/>
              <a:buNone/>
              <a:tabLst/>
              <a:defRPr sz="2200" b="0"/>
            </a:lvl1pPr>
          </a:lstStyle>
          <a:p>
            <a:pPr lvl="0"/>
            <a:r>
              <a:rPr lang="en-US" noProof="0" dirty="0"/>
              <a:t>Name, role</a:t>
            </a:r>
            <a:br>
              <a:rPr lang="en-US" noProof="0" dirty="0"/>
            </a:br>
            <a:r>
              <a:rPr lang="en-US" noProof="0" dirty="0"/>
              <a:t>Date</a:t>
            </a:r>
          </a:p>
        </p:txBody>
      </p:sp>
      <p:sp>
        <p:nvSpPr>
          <p:cNvPr id="8" name="Picture Placeholder 2" descr="Image placeholder. Click icon to add image. Images are available to download from the Brand Source image library.">
            <a:extLst>
              <a:ext uri="{FF2B5EF4-FFF2-40B4-BE49-F238E27FC236}">
                <a16:creationId xmlns:a16="http://schemas.microsoft.com/office/drawing/2014/main" id="{BAC6136A-72EF-317C-AA1F-00D8CA1A6AEE}"/>
              </a:ext>
              <a:ext uri="{C183D7F6-B498-43B3-948B-1728B52AA6E4}">
                <adec:decorative xmlns:adec="http://schemas.microsoft.com/office/drawing/2017/decorative" val="0"/>
              </a:ext>
            </a:extLst>
          </p:cNvPr>
          <p:cNvSpPr>
            <a:spLocks noGrp="1"/>
          </p:cNvSpPr>
          <p:nvPr>
            <p:ph type="pic" sz="quarter" idx="16" hasCustomPrompt="1"/>
          </p:nvPr>
        </p:nvSpPr>
        <p:spPr>
          <a:xfrm>
            <a:off x="6097588" y="765175"/>
            <a:ext cx="5330952" cy="5330952"/>
          </a:xfrm>
          <a:prstGeom prst="rect">
            <a:avLst/>
          </a:prstGeom>
        </p:spPr>
        <p:txBody>
          <a:bodyPr rIns="0"/>
          <a:lstStyle>
            <a:lvl1pPr marL="0" indent="0">
              <a:buNone/>
              <a:defRPr sz="2400">
                <a:sym typeface="Wingdings" panose="05000000000000000000" pitchFamily="2" charset="2"/>
              </a:defRPr>
            </a:lvl1pPr>
          </a:lstStyle>
          <a:p>
            <a:r>
              <a:rPr lang="en-US" noProof="0" dirty="0"/>
              <a:t>Click icon to add image. Images are available to download from the Brand Source image library  brand.cgi.com</a:t>
            </a:r>
          </a:p>
        </p:txBody>
      </p:sp>
      <p:sp>
        <p:nvSpPr>
          <p:cNvPr id="11" name="TextBox 10">
            <a:extLst>
              <a:ext uri="{FF2B5EF4-FFF2-40B4-BE49-F238E27FC236}">
                <a16:creationId xmlns:a16="http://schemas.microsoft.com/office/drawing/2014/main" id="{62EAF96E-3382-6845-A90C-34A0524FB2A1}"/>
              </a:ext>
              <a:ext uri="{C183D7F6-B498-43B3-948B-1728B52AA6E4}">
                <adec:decorative xmlns:adec="http://schemas.microsoft.com/office/drawing/2017/decorative" val="1"/>
              </a:ext>
            </a:extLst>
          </p:cNvPr>
          <p:cNvSpPr txBox="1"/>
          <p:nvPr userDrawn="1"/>
        </p:nvSpPr>
        <p:spPr>
          <a:xfrm>
            <a:off x="11163033" y="6345144"/>
            <a:ext cx="365760" cy="182880"/>
          </a:xfrm>
          <a:prstGeom prst="rect">
            <a:avLst/>
          </a:prstGeom>
          <a:solidFill>
            <a:schemeClr val="bg1"/>
          </a:solidFill>
        </p:spPr>
        <p:txBody>
          <a:bodyPr vert="horz" wrap="square" lIns="0" tIns="0" rIns="0" bIns="0" rtlCol="0" anchor="t" anchorCtr="0">
            <a:normAutofit fontScale="85000" lnSpcReduction="20000"/>
          </a:bodyPr>
          <a:lstStyle/>
          <a:p>
            <a:pPr algn="l"/>
            <a:endParaRPr lang="en-US" noProof="0" dirty="0"/>
          </a:p>
        </p:txBody>
      </p:sp>
      <p:sp>
        <p:nvSpPr>
          <p:cNvPr id="2" name="Footer Placeholder 1">
            <a:extLst>
              <a:ext uri="{FF2B5EF4-FFF2-40B4-BE49-F238E27FC236}">
                <a16:creationId xmlns:a16="http://schemas.microsoft.com/office/drawing/2014/main" id="{89A096ED-76E6-2D8E-D62E-E554F7F1B868}"/>
              </a:ext>
              <a:ext uri="{C183D7F6-B498-43B3-948B-1728B52AA6E4}">
                <adec:decorative xmlns:adec="http://schemas.microsoft.com/office/drawing/2017/decorative" val="1"/>
              </a:ext>
            </a:extLst>
          </p:cNvPr>
          <p:cNvSpPr>
            <a:spLocks noGrp="1"/>
          </p:cNvSpPr>
          <p:nvPr>
            <p:ph type="ftr" sz="quarter" idx="17"/>
          </p:nvPr>
        </p:nvSpPr>
        <p:spPr>
          <a:xfrm>
            <a:off x="4038600" y="6933865"/>
            <a:ext cx="4114800" cy="137160"/>
          </a:xfrm>
        </p:spPr>
        <p:txBody>
          <a:bodyPr/>
          <a:lstStyle/>
          <a:p>
            <a:endParaRPr lang="en-US" noProof="0" dirty="0"/>
          </a:p>
        </p:txBody>
      </p:sp>
      <p:sp>
        <p:nvSpPr>
          <p:cNvPr id="10" name="Slide Number Placeholder 9">
            <a:extLst>
              <a:ext uri="{FF2B5EF4-FFF2-40B4-BE49-F238E27FC236}">
                <a16:creationId xmlns:a16="http://schemas.microsoft.com/office/drawing/2014/main" id="{73648276-7BC7-CB2C-4DFC-34AD563DA95A}"/>
              </a:ext>
              <a:ext uri="{C183D7F6-B498-43B3-948B-1728B52AA6E4}">
                <adec:decorative xmlns:adec="http://schemas.microsoft.com/office/drawing/2017/decorative" val="1"/>
              </a:ext>
            </a:extLst>
          </p:cNvPr>
          <p:cNvSpPr>
            <a:spLocks noGrp="1"/>
          </p:cNvSpPr>
          <p:nvPr>
            <p:ph type="sldNum" sz="quarter" idx="18"/>
          </p:nvPr>
        </p:nvSpPr>
        <p:spPr>
          <a:xfrm>
            <a:off x="11163034" y="6931152"/>
            <a:ext cx="261660" cy="137160"/>
          </a:xfrm>
        </p:spPr>
        <p:txBody>
          <a:bodyPr/>
          <a:lstStyle/>
          <a:p>
            <a:fld id="{525A3C56-E491-49B2-93F3-63532DF516BC}" type="slidenum">
              <a:rPr lang="en-US" noProof="0" smtClean="0"/>
              <a:pPr/>
              <a:t>‹N°›</a:t>
            </a:fld>
            <a:endParaRPr lang="en-US" noProof="0" dirty="0"/>
          </a:p>
        </p:txBody>
      </p:sp>
      <p:pic>
        <p:nvPicPr>
          <p:cNvPr id="6" name="CGI logo">
            <a:extLst>
              <a:ext uri="{FF2B5EF4-FFF2-40B4-BE49-F238E27FC236}">
                <a16:creationId xmlns:a16="http://schemas.microsoft.com/office/drawing/2014/main" id="{94D2197B-4A52-EFE6-7BA4-BA841BDCC942}"/>
              </a:ext>
            </a:extLst>
          </p:cNvPr>
          <p:cNvPicPr>
            <a:picLocks/>
          </p:cNvPicPr>
          <p:nvPr userDrawn="1"/>
        </p:nvPicPr>
        <p:blipFill rotWithShape="1">
          <a:blip r:embed="rId2" cstate="print">
            <a:extLst>
              <a:ext uri="{28A0092B-C50C-407E-A947-70E740481C1C}">
                <a14:useLocalDpi xmlns:a14="http://schemas.microsoft.com/office/drawing/2010/main" val="0"/>
              </a:ext>
            </a:extLst>
          </a:blip>
          <a:srcRect b="-458"/>
          <a:stretch/>
        </p:blipFill>
        <p:spPr>
          <a:xfrm>
            <a:off x="767134" y="5372173"/>
            <a:ext cx="1548656" cy="723953"/>
          </a:xfrm>
          <a:prstGeom prst="rect">
            <a:avLst/>
          </a:prstGeom>
          <a:ln>
            <a:noFill/>
          </a:ln>
        </p:spPr>
      </p:pic>
    </p:spTree>
    <p:extLst>
      <p:ext uri="{BB962C8B-B14F-4D97-AF65-F5344CB8AC3E}">
        <p14:creationId xmlns:p14="http://schemas.microsoft.com/office/powerpoint/2010/main" val="2631138700"/>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x2">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164E1B-F377-3638-C24B-ED2381394C66}"/>
              </a:ext>
            </a:extLst>
          </p:cNvPr>
          <p:cNvSpPr>
            <a:spLocks noGrp="1"/>
          </p:cNvSpPr>
          <p:nvPr>
            <p:ph type="title" hasCustomPrompt="1"/>
          </p:nvPr>
        </p:nvSpPr>
        <p:spPr/>
        <p:txBody>
          <a:bodyPr/>
          <a:lstStyle/>
          <a:p>
            <a:r>
              <a:rPr lang="en-US" dirty="0"/>
              <a:t>Comparison slide with 2 columns + 2 headings – click to add title</a:t>
            </a:r>
          </a:p>
        </p:txBody>
      </p:sp>
      <p:sp>
        <p:nvSpPr>
          <p:cNvPr id="9" name="Text Placeholder 8">
            <a:extLst>
              <a:ext uri="{FF2B5EF4-FFF2-40B4-BE49-F238E27FC236}">
                <a16:creationId xmlns:a16="http://schemas.microsoft.com/office/drawing/2014/main" id="{846CD6E4-AE64-57BA-532A-9A08227631D1}"/>
              </a:ext>
            </a:extLst>
          </p:cNvPr>
          <p:cNvSpPr>
            <a:spLocks noGrp="1"/>
          </p:cNvSpPr>
          <p:nvPr>
            <p:ph type="body" sz="quarter" idx="28" hasCustomPrompt="1"/>
          </p:nvPr>
        </p:nvSpPr>
        <p:spPr>
          <a:xfrm>
            <a:off x="766763" y="1527048"/>
            <a:ext cx="4946650" cy="832104"/>
          </a:xfrm>
          <a:prstGeom prst="rect">
            <a:avLst/>
          </a:prstGeom>
        </p:spPr>
        <p:txBody>
          <a:bodyPr lIns="0" tIns="0" rIns="0" bIns="0" anchor="b"/>
          <a:lstStyle>
            <a:lvl1pPr marL="0" indent="0">
              <a:buNone/>
              <a:defRPr sz="2000">
                <a:latin typeface="+mj-lt"/>
              </a:defRPr>
            </a:lvl1pPr>
          </a:lstStyle>
          <a:p>
            <a:pPr lvl="0"/>
            <a:r>
              <a:rPr lang="en-US" noProof="0" dirty="0"/>
              <a:t>Click to add heading</a:t>
            </a:r>
          </a:p>
        </p:txBody>
      </p:sp>
      <p:sp>
        <p:nvSpPr>
          <p:cNvPr id="5" name="Content Placeholder 21">
            <a:extLst>
              <a:ext uri="{FF2B5EF4-FFF2-40B4-BE49-F238E27FC236}">
                <a16:creationId xmlns:a16="http://schemas.microsoft.com/office/drawing/2014/main" id="{04642528-8FF6-2D41-9E96-06B28BC27D1F}"/>
              </a:ext>
            </a:extLst>
          </p:cNvPr>
          <p:cNvSpPr>
            <a:spLocks noGrp="1"/>
          </p:cNvSpPr>
          <p:nvPr>
            <p:ph sz="quarter" idx="17" hasCustomPrompt="1"/>
          </p:nvPr>
        </p:nvSpPr>
        <p:spPr>
          <a:xfrm>
            <a:off x="766764" y="2596896"/>
            <a:ext cx="4948236" cy="3493008"/>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dirty="0"/>
              <a:t>Click to add text or select an icon to insert associated content (i.e., table, chart, picture or video). Images and video are available to download from brand.cgi.com.</a:t>
            </a:r>
          </a:p>
          <a:p>
            <a:pPr lvl="0"/>
            <a:endParaRPr lang="en-US" noProof="0" dirty="0"/>
          </a:p>
        </p:txBody>
      </p:sp>
      <p:sp>
        <p:nvSpPr>
          <p:cNvPr id="12" name="Text Placeholder 8">
            <a:extLst>
              <a:ext uri="{FF2B5EF4-FFF2-40B4-BE49-F238E27FC236}">
                <a16:creationId xmlns:a16="http://schemas.microsoft.com/office/drawing/2014/main" id="{022C64A1-C224-0E82-D864-8E5D3ABE313D}"/>
              </a:ext>
            </a:extLst>
          </p:cNvPr>
          <p:cNvSpPr>
            <a:spLocks noGrp="1"/>
          </p:cNvSpPr>
          <p:nvPr>
            <p:ph type="body" sz="quarter" idx="29" hasCustomPrompt="1"/>
          </p:nvPr>
        </p:nvSpPr>
        <p:spPr>
          <a:xfrm>
            <a:off x="6475413" y="1527048"/>
            <a:ext cx="4946650" cy="832104"/>
          </a:xfrm>
          <a:prstGeom prst="rect">
            <a:avLst/>
          </a:prstGeom>
        </p:spPr>
        <p:txBody>
          <a:bodyPr lIns="0" tIns="0" rIns="0" bIns="0" anchor="b"/>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dirty="0"/>
              <a:t>Click to add heading</a:t>
            </a:r>
          </a:p>
        </p:txBody>
      </p:sp>
      <p:sp>
        <p:nvSpPr>
          <p:cNvPr id="6" name="Content Placeholder 22">
            <a:extLst>
              <a:ext uri="{FF2B5EF4-FFF2-40B4-BE49-F238E27FC236}">
                <a16:creationId xmlns:a16="http://schemas.microsoft.com/office/drawing/2014/main" id="{1F8D1EDC-16DC-1E49-9140-329AB89F3C31}"/>
              </a:ext>
            </a:extLst>
          </p:cNvPr>
          <p:cNvSpPr>
            <a:spLocks noGrp="1"/>
          </p:cNvSpPr>
          <p:nvPr>
            <p:ph sz="quarter" idx="23" hasCustomPrompt="1"/>
          </p:nvPr>
        </p:nvSpPr>
        <p:spPr>
          <a:xfrm>
            <a:off x="6477000" y="2596896"/>
            <a:ext cx="4948238" cy="3493008"/>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mn-lt"/>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rgbClr val="000000"/>
              </a:buClr>
              <a:buSzPct val="110000"/>
              <a:buFont typeface="Arial" pitchFamily="34" charset="0"/>
              <a:buNone/>
              <a:tabLst/>
              <a:defRPr/>
            </a:pPr>
            <a:r>
              <a:rPr lang="en-US" noProof="0" dirty="0"/>
              <a:t>Click to add text or select an icon to insert associated content (i.e., table, chart, picture or video). Images and video are available to download from brand.cgi.com.</a:t>
            </a:r>
          </a:p>
          <a:p>
            <a:pPr lvl="0"/>
            <a:endParaRPr lang="en-US" noProof="0" dirty="0"/>
          </a:p>
        </p:txBody>
      </p:sp>
      <p:sp>
        <p:nvSpPr>
          <p:cNvPr id="2" name="Footer Placeholder 1">
            <a:extLst>
              <a:ext uri="{FF2B5EF4-FFF2-40B4-BE49-F238E27FC236}">
                <a16:creationId xmlns:a16="http://schemas.microsoft.com/office/drawing/2014/main" id="{D8CA95F5-6310-5153-6F18-F9AA8ED3FB61}"/>
              </a:ext>
              <a:ext uri="{C183D7F6-B498-43B3-948B-1728B52AA6E4}">
                <adec:decorative xmlns:adec="http://schemas.microsoft.com/office/drawing/2017/decorative" val="1"/>
              </a:ext>
            </a:extLst>
          </p:cNvPr>
          <p:cNvSpPr>
            <a:spLocks noGrp="1"/>
          </p:cNvSpPr>
          <p:nvPr>
            <p:ph type="ftr" sz="quarter" idx="33"/>
          </p:nvPr>
        </p:nvSpPr>
        <p:spPr/>
        <p:txBody>
          <a:bodyPr/>
          <a:lstStyle/>
          <a:p>
            <a:endParaRPr lang="en-US" noProof="0" dirty="0"/>
          </a:p>
        </p:txBody>
      </p:sp>
      <p:sp>
        <p:nvSpPr>
          <p:cNvPr id="10" name="Slide Number Placeholder 9">
            <a:extLst>
              <a:ext uri="{FF2B5EF4-FFF2-40B4-BE49-F238E27FC236}">
                <a16:creationId xmlns:a16="http://schemas.microsoft.com/office/drawing/2014/main" id="{DDF268E6-3D9E-CD3C-8CC7-469874AC31A0}"/>
              </a:ext>
              <a:ext uri="{C183D7F6-B498-43B3-948B-1728B52AA6E4}">
                <adec:decorative xmlns:adec="http://schemas.microsoft.com/office/drawing/2017/decorative" val="1"/>
              </a:ext>
            </a:extLst>
          </p:cNvPr>
          <p:cNvSpPr>
            <a:spLocks noGrp="1"/>
          </p:cNvSpPr>
          <p:nvPr>
            <p:ph type="sldNum" sz="quarter" idx="32"/>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87632174"/>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x3 (L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0CA416-0719-4312-1AE0-0E3860FA3C0B}"/>
              </a:ext>
            </a:extLst>
          </p:cNvPr>
          <p:cNvSpPr>
            <a:spLocks noGrp="1"/>
          </p:cNvSpPr>
          <p:nvPr>
            <p:ph type="title" hasCustomPrompt="1"/>
          </p:nvPr>
        </p:nvSpPr>
        <p:spPr/>
        <p:txBody>
          <a:bodyPr/>
          <a:lstStyle/>
          <a:p>
            <a:r>
              <a:rPr lang="en-US" dirty="0"/>
              <a:t>Comparison slide with 3 columns + 3 headings – click to add title</a:t>
            </a:r>
          </a:p>
        </p:txBody>
      </p:sp>
      <p:sp>
        <p:nvSpPr>
          <p:cNvPr id="5" name="Textbox title 1">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2" y="1527175"/>
            <a:ext cx="3044952" cy="828811"/>
          </a:xfrm>
          <a:prstGeom prst="rect">
            <a:avLst/>
          </a:prstGeom>
        </p:spPr>
        <p:txBody>
          <a:bodyPr lIns="0" tIns="0" rIns="0" bIns="0" anchor="b">
            <a:noAutofit/>
          </a:bodyPr>
          <a:lstStyle>
            <a:lvl1pPr marL="0" indent="0">
              <a:buNone/>
              <a:defRPr sz="2000">
                <a:solidFill>
                  <a:schemeClr val="tx1"/>
                </a:solidFill>
                <a:latin typeface="+mj-lt"/>
              </a:defRPr>
            </a:lvl1pPr>
          </a:lstStyle>
          <a:p>
            <a:pPr lvl="0"/>
            <a:r>
              <a:rPr lang="en-US" noProof="0" dirty="0"/>
              <a:t>Click to add heading. </a:t>
            </a:r>
          </a:p>
        </p:txBody>
      </p:sp>
      <p:sp>
        <p:nvSpPr>
          <p:cNvPr id="10" name="Content Placeholder 1">
            <a:extLst>
              <a:ext uri="{FF2B5EF4-FFF2-40B4-BE49-F238E27FC236}">
                <a16:creationId xmlns:a16="http://schemas.microsoft.com/office/drawing/2014/main" id="{C549CB31-46D0-77B4-39C0-176F159ACF92}"/>
              </a:ext>
            </a:extLst>
          </p:cNvPr>
          <p:cNvSpPr>
            <a:spLocks noGrp="1"/>
          </p:cNvSpPr>
          <p:nvPr>
            <p:ph sz="quarter" idx="20" hasCustomPrompt="1"/>
          </p:nvPr>
        </p:nvSpPr>
        <p:spPr>
          <a:xfrm>
            <a:off x="765737" y="2596896"/>
            <a:ext cx="3044952"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dirty="0"/>
              <a:t>Click to add text</a:t>
            </a:r>
          </a:p>
          <a:p>
            <a:pPr lvl="2"/>
            <a:r>
              <a:rPr lang="en-US" noProof="0" dirty="0"/>
              <a:t>Second level</a:t>
            </a:r>
          </a:p>
          <a:p>
            <a:pPr lvl="1"/>
            <a:endParaRPr lang="en-US" noProof="0" dirty="0"/>
          </a:p>
          <a:p>
            <a:pPr lvl="1"/>
            <a:endParaRPr lang="en-US" noProof="0" dirty="0"/>
          </a:p>
        </p:txBody>
      </p:sp>
      <p:sp>
        <p:nvSpPr>
          <p:cNvPr id="25" name="Textbox title 2">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4572000" y="1527175"/>
            <a:ext cx="3044952" cy="828811"/>
          </a:xfrm>
          <a:prstGeom prst="rect">
            <a:avLst/>
          </a:prstGeom>
        </p:spPr>
        <p:txBody>
          <a:bodyPr lIns="0" tIns="0" rIns="0" bIns="0" anchor="b">
            <a:noAutofit/>
          </a:bodyPr>
          <a:lstStyle>
            <a:lvl1pPr marL="0" indent="0">
              <a:buNone/>
              <a:defRPr sz="2000">
                <a:latin typeface="+mj-lt"/>
              </a:defRPr>
            </a:lvl1pPr>
          </a:lstStyle>
          <a:p>
            <a:pPr lvl="0"/>
            <a:r>
              <a:rPr lang="en-US" noProof="0" dirty="0"/>
              <a:t>Click to add heading</a:t>
            </a:r>
          </a:p>
        </p:txBody>
      </p:sp>
      <p:sp>
        <p:nvSpPr>
          <p:cNvPr id="14" name="Content Placeholder 2">
            <a:extLst>
              <a:ext uri="{FF2B5EF4-FFF2-40B4-BE49-F238E27FC236}">
                <a16:creationId xmlns:a16="http://schemas.microsoft.com/office/drawing/2014/main" id="{300F928B-5FF8-07F3-0B9C-EC136E85B136}"/>
              </a:ext>
            </a:extLst>
          </p:cNvPr>
          <p:cNvSpPr>
            <a:spLocks noGrp="1"/>
          </p:cNvSpPr>
          <p:nvPr>
            <p:ph sz="quarter" idx="22" hasCustomPrompt="1"/>
          </p:nvPr>
        </p:nvSpPr>
        <p:spPr>
          <a:xfrm>
            <a:off x="4572000" y="2596896"/>
            <a:ext cx="3044952"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dirty="0"/>
              <a:t>Click to add text</a:t>
            </a:r>
          </a:p>
          <a:p>
            <a:pPr lvl="2"/>
            <a:r>
              <a:rPr lang="en-US" noProof="0" dirty="0"/>
              <a:t>Second level</a:t>
            </a:r>
          </a:p>
          <a:p>
            <a:pPr lvl="1"/>
            <a:endParaRPr lang="en-US" noProof="0" dirty="0"/>
          </a:p>
          <a:p>
            <a:pPr lvl="1"/>
            <a:endParaRPr lang="en-US" noProof="0" dirty="0"/>
          </a:p>
        </p:txBody>
      </p:sp>
      <p:sp>
        <p:nvSpPr>
          <p:cNvPr id="26" name="Textbox title 3">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8379742" y="1527175"/>
            <a:ext cx="3044952" cy="828811"/>
          </a:xfrm>
          <a:prstGeom prst="rect">
            <a:avLst/>
          </a:prstGeom>
        </p:spPr>
        <p:txBody>
          <a:bodyPr lIns="0" tIns="0" rIns="0" bIns="0" anchor="b">
            <a:noAutofit/>
          </a:bodyPr>
          <a:lstStyle>
            <a:lvl1pPr marL="0" indent="0">
              <a:buNone/>
              <a:defRPr sz="2000">
                <a:latin typeface="+mj-lt"/>
              </a:defRPr>
            </a:lvl1pPr>
          </a:lstStyle>
          <a:p>
            <a:pPr lvl="0"/>
            <a:r>
              <a:rPr lang="en-US" noProof="0" dirty="0"/>
              <a:t>Click to add heading</a:t>
            </a:r>
          </a:p>
        </p:txBody>
      </p:sp>
      <p:sp>
        <p:nvSpPr>
          <p:cNvPr id="16" name="Content Placeholder 3">
            <a:extLst>
              <a:ext uri="{FF2B5EF4-FFF2-40B4-BE49-F238E27FC236}">
                <a16:creationId xmlns:a16="http://schemas.microsoft.com/office/drawing/2014/main" id="{4A208FFE-6EFD-D156-AA23-3E7CDCF7FECF}"/>
              </a:ext>
            </a:extLst>
          </p:cNvPr>
          <p:cNvSpPr>
            <a:spLocks noGrp="1"/>
          </p:cNvSpPr>
          <p:nvPr>
            <p:ph sz="quarter" idx="23" hasCustomPrompt="1"/>
          </p:nvPr>
        </p:nvSpPr>
        <p:spPr>
          <a:xfrm>
            <a:off x="8375904" y="2596896"/>
            <a:ext cx="3044952"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dirty="0"/>
              <a:t>Click to add text</a:t>
            </a:r>
          </a:p>
          <a:p>
            <a:pPr lvl="2"/>
            <a:r>
              <a:rPr lang="en-US" noProof="0" dirty="0"/>
              <a:t>Second level</a:t>
            </a:r>
          </a:p>
          <a:p>
            <a:pPr lvl="1"/>
            <a:endParaRPr lang="en-US" noProof="0" dirty="0"/>
          </a:p>
          <a:p>
            <a:pPr lvl="1"/>
            <a:endParaRPr lang="en-US" noProof="0" dirty="0"/>
          </a:p>
        </p:txBody>
      </p:sp>
      <p:sp>
        <p:nvSpPr>
          <p:cNvPr id="2" name="Footer Placeholder 1">
            <a:extLst>
              <a:ext uri="{FF2B5EF4-FFF2-40B4-BE49-F238E27FC236}">
                <a16:creationId xmlns:a16="http://schemas.microsoft.com/office/drawing/2014/main" id="{DF7DC966-BB0B-F0CA-5981-D87E196C12C9}"/>
              </a:ext>
              <a:ext uri="{C183D7F6-B498-43B3-948B-1728B52AA6E4}">
                <adec:decorative xmlns:adec="http://schemas.microsoft.com/office/drawing/2017/decorative" val="1"/>
              </a:ext>
            </a:extLst>
          </p:cNvPr>
          <p:cNvSpPr>
            <a:spLocks noGrp="1"/>
          </p:cNvSpPr>
          <p:nvPr>
            <p:ph type="ftr" sz="quarter" idx="27"/>
          </p:nvPr>
        </p:nvSpPr>
        <p:spPr/>
        <p:txBody>
          <a:bodyPr/>
          <a:lstStyle>
            <a:lvl1pPr>
              <a:defRPr>
                <a:solidFill>
                  <a:srgbClr val="E6E6E6"/>
                </a:solidFill>
              </a:defRPr>
            </a:lvl1pPr>
          </a:lstStyle>
          <a:p>
            <a:endParaRPr lang="en-US" noProof="0" dirty="0"/>
          </a:p>
        </p:txBody>
      </p:sp>
      <p:sp>
        <p:nvSpPr>
          <p:cNvPr id="7" name="Slide Number Placeholder 6">
            <a:extLst>
              <a:ext uri="{FF2B5EF4-FFF2-40B4-BE49-F238E27FC236}">
                <a16:creationId xmlns:a16="http://schemas.microsoft.com/office/drawing/2014/main" id="{9546D298-729B-09F7-0711-9A41AB283E83}"/>
              </a:ext>
              <a:ext uri="{C183D7F6-B498-43B3-948B-1728B52AA6E4}">
                <adec:decorative xmlns:adec="http://schemas.microsoft.com/office/drawing/2017/decorative" val="1"/>
              </a:ext>
            </a:extLst>
          </p:cNvPr>
          <p:cNvSpPr>
            <a:spLocks noGrp="1"/>
          </p:cNvSpPr>
          <p:nvPr>
            <p:ph type="sldNum" sz="quarter" idx="26"/>
          </p:nvPr>
        </p:nvSpPr>
        <p:spPr/>
        <p:txBody>
          <a:bodyPr/>
          <a:lstStyle>
            <a:lvl1pPr>
              <a:defRPr>
                <a:solidFill>
                  <a:srgbClr val="E6E6E6"/>
                </a:solidFill>
              </a:defRPr>
            </a:lvl1p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1348420122"/>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x3 (L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677150-E2E2-87B1-82B2-61A3264EE34E}"/>
              </a:ext>
            </a:extLst>
          </p:cNvPr>
          <p:cNvSpPr>
            <a:spLocks noGrp="1"/>
          </p:cNvSpPr>
          <p:nvPr>
            <p:ph type="title" hasCustomPrompt="1"/>
          </p:nvPr>
        </p:nvSpPr>
        <p:spPr>
          <a:noFill/>
        </p:spPr>
        <p:txBody>
          <a:bodyPr/>
          <a:lstStyle>
            <a:lvl1pPr>
              <a:defRPr/>
            </a:lvl1pPr>
          </a:lstStyle>
          <a:p>
            <a:r>
              <a:rPr lang="en-US" noProof="0" dirty="0"/>
              <a:t>Comparison slide with 3 columns (layout 2) – click to add title</a:t>
            </a:r>
          </a:p>
        </p:txBody>
      </p:sp>
      <p:sp>
        <p:nvSpPr>
          <p:cNvPr id="6" name="Content Placeholder 1">
            <a:extLst>
              <a:ext uri="{FF2B5EF4-FFF2-40B4-BE49-F238E27FC236}">
                <a16:creationId xmlns:a16="http://schemas.microsoft.com/office/drawing/2014/main" id="{1F01DE49-5620-98F5-132A-81DF9D9DB5B0}"/>
              </a:ext>
            </a:extLst>
          </p:cNvPr>
          <p:cNvSpPr>
            <a:spLocks noGrp="1"/>
          </p:cNvSpPr>
          <p:nvPr>
            <p:ph sz="quarter" idx="25" hasCustomPrompt="1"/>
          </p:nvPr>
        </p:nvSpPr>
        <p:spPr>
          <a:xfrm>
            <a:off x="768096" y="1527048"/>
            <a:ext cx="3043236" cy="28895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2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dirty="0"/>
              <a:t>Click to add text or select an icon to insert associated content (i.e., table, chart, picture or video). Images and video are available to download from brand.cgi.com.</a:t>
            </a:r>
          </a:p>
        </p:txBody>
      </p:sp>
      <p:sp>
        <p:nvSpPr>
          <p:cNvPr id="16" name="Content Placeholder 2">
            <a:extLst>
              <a:ext uri="{FF2B5EF4-FFF2-40B4-BE49-F238E27FC236}">
                <a16:creationId xmlns:a16="http://schemas.microsoft.com/office/drawing/2014/main" id="{BC03956D-46EB-3F49-A20A-7C378E0B76A2}"/>
              </a:ext>
            </a:extLst>
          </p:cNvPr>
          <p:cNvSpPr>
            <a:spLocks noGrp="1"/>
          </p:cNvSpPr>
          <p:nvPr>
            <p:ph sz="quarter" idx="17" hasCustomPrompt="1"/>
          </p:nvPr>
        </p:nvSpPr>
        <p:spPr>
          <a:xfrm>
            <a:off x="766764" y="4587460"/>
            <a:ext cx="3043236" cy="1505365"/>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2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dirty="0"/>
              <a:t>Click to add text or select icon to insert content.</a:t>
            </a:r>
          </a:p>
        </p:txBody>
      </p:sp>
      <p:sp>
        <p:nvSpPr>
          <p:cNvPr id="7" name="Content Placeholder 3">
            <a:extLst>
              <a:ext uri="{FF2B5EF4-FFF2-40B4-BE49-F238E27FC236}">
                <a16:creationId xmlns:a16="http://schemas.microsoft.com/office/drawing/2014/main" id="{0349B463-A002-CADC-B028-A857A9D2B775}"/>
              </a:ext>
            </a:extLst>
          </p:cNvPr>
          <p:cNvSpPr>
            <a:spLocks noGrp="1"/>
          </p:cNvSpPr>
          <p:nvPr>
            <p:ph sz="quarter" idx="26" hasCustomPrompt="1"/>
          </p:nvPr>
        </p:nvSpPr>
        <p:spPr>
          <a:xfrm>
            <a:off x="4572000" y="1527048"/>
            <a:ext cx="3043236" cy="28895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2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dirty="0"/>
              <a:t>Click to add text or select an icon to insert associated content (i.e., table, chart, picture or video). Images and video are available to download from brand.cgi.com.</a:t>
            </a:r>
          </a:p>
          <a:p>
            <a:pPr lvl="0"/>
            <a:endParaRPr lang="en-US" noProof="0" dirty="0"/>
          </a:p>
        </p:txBody>
      </p:sp>
      <p:sp>
        <p:nvSpPr>
          <p:cNvPr id="17" name="Content Placeholder 4">
            <a:extLst>
              <a:ext uri="{FF2B5EF4-FFF2-40B4-BE49-F238E27FC236}">
                <a16:creationId xmlns:a16="http://schemas.microsoft.com/office/drawing/2014/main" id="{7A005D06-9E5F-7443-9230-0698D255E511}"/>
              </a:ext>
            </a:extLst>
          </p:cNvPr>
          <p:cNvSpPr>
            <a:spLocks noGrp="1"/>
          </p:cNvSpPr>
          <p:nvPr>
            <p:ph sz="quarter" idx="22" hasCustomPrompt="1"/>
          </p:nvPr>
        </p:nvSpPr>
        <p:spPr>
          <a:xfrm>
            <a:off x="4572000" y="4587460"/>
            <a:ext cx="3044952" cy="1505366"/>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2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dirty="0"/>
              <a:t>Click to add text or select icon to insert content.</a:t>
            </a:r>
          </a:p>
          <a:p>
            <a:pPr lvl="0"/>
            <a:endParaRPr lang="en-US" noProof="0" dirty="0"/>
          </a:p>
        </p:txBody>
      </p:sp>
      <p:sp>
        <p:nvSpPr>
          <p:cNvPr id="8" name="Content Placeholder 5">
            <a:extLst>
              <a:ext uri="{FF2B5EF4-FFF2-40B4-BE49-F238E27FC236}">
                <a16:creationId xmlns:a16="http://schemas.microsoft.com/office/drawing/2014/main" id="{97B64D4C-EC56-7FFB-E206-D30E4C52DE50}"/>
              </a:ext>
            </a:extLst>
          </p:cNvPr>
          <p:cNvSpPr>
            <a:spLocks noGrp="1"/>
          </p:cNvSpPr>
          <p:nvPr>
            <p:ph sz="quarter" idx="27" hasCustomPrompt="1"/>
          </p:nvPr>
        </p:nvSpPr>
        <p:spPr>
          <a:xfrm>
            <a:off x="8381458" y="1527048"/>
            <a:ext cx="3043236" cy="28895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2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dirty="0"/>
              <a:t>Click to add text or select an icon to insert associated content (i.e., table, chart, picture or video). Images and video are available to download from brand.cgi.com.</a:t>
            </a:r>
          </a:p>
          <a:p>
            <a:pPr lvl="0"/>
            <a:endParaRPr lang="en-US" noProof="0" dirty="0"/>
          </a:p>
        </p:txBody>
      </p:sp>
      <p:sp>
        <p:nvSpPr>
          <p:cNvPr id="18" name="Content Placeholder 6">
            <a:extLst>
              <a:ext uri="{FF2B5EF4-FFF2-40B4-BE49-F238E27FC236}">
                <a16:creationId xmlns:a16="http://schemas.microsoft.com/office/drawing/2014/main" id="{01123FBB-4A46-6B4A-BA45-B31DC6905E51}"/>
              </a:ext>
            </a:extLst>
          </p:cNvPr>
          <p:cNvSpPr>
            <a:spLocks noGrp="1"/>
          </p:cNvSpPr>
          <p:nvPr>
            <p:ph sz="quarter" idx="23" hasCustomPrompt="1"/>
          </p:nvPr>
        </p:nvSpPr>
        <p:spPr>
          <a:xfrm>
            <a:off x="8382000" y="4587460"/>
            <a:ext cx="3043238" cy="1505366"/>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2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dirty="0"/>
              <a:t>Click to add text or select icon to insert content.</a:t>
            </a:r>
          </a:p>
          <a:p>
            <a:pPr lvl="0"/>
            <a:endParaRPr lang="en-US" noProof="0" dirty="0"/>
          </a:p>
        </p:txBody>
      </p:sp>
      <p:sp>
        <p:nvSpPr>
          <p:cNvPr id="2" name="Footer Placeholder 1">
            <a:extLst>
              <a:ext uri="{FF2B5EF4-FFF2-40B4-BE49-F238E27FC236}">
                <a16:creationId xmlns:a16="http://schemas.microsoft.com/office/drawing/2014/main" id="{7C7B240D-EC07-BCEC-A132-C2589A9E1A4B}"/>
              </a:ext>
              <a:ext uri="{C183D7F6-B498-43B3-948B-1728B52AA6E4}">
                <adec:decorative xmlns:adec="http://schemas.microsoft.com/office/drawing/2017/decorative" val="1"/>
              </a:ext>
            </a:extLst>
          </p:cNvPr>
          <p:cNvSpPr>
            <a:spLocks noGrp="1"/>
          </p:cNvSpPr>
          <p:nvPr>
            <p:ph type="ftr" sz="quarter" idx="31"/>
          </p:nvPr>
        </p:nvSpPr>
        <p:spPr/>
        <p:txBody>
          <a:bodyPr/>
          <a:lstStyle/>
          <a:p>
            <a:endParaRPr lang="en-US" noProof="0" dirty="0"/>
          </a:p>
        </p:txBody>
      </p:sp>
      <p:sp>
        <p:nvSpPr>
          <p:cNvPr id="11" name="Slide Number Placeholder 10">
            <a:extLst>
              <a:ext uri="{FF2B5EF4-FFF2-40B4-BE49-F238E27FC236}">
                <a16:creationId xmlns:a16="http://schemas.microsoft.com/office/drawing/2014/main" id="{54326F86-700F-6DBD-58F6-906FF1E22AE8}"/>
              </a:ext>
              <a:ext uri="{C183D7F6-B498-43B3-948B-1728B52AA6E4}">
                <adec:decorative xmlns:adec="http://schemas.microsoft.com/office/drawing/2017/decorative" val="1"/>
              </a:ext>
            </a:extLst>
          </p:cNvPr>
          <p:cNvSpPr>
            <a:spLocks noGrp="1"/>
          </p:cNvSpPr>
          <p:nvPr>
            <p:ph type="sldNum" sz="quarter" idx="30"/>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2233582093"/>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x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4163AD-C768-E2F0-CB6B-BF3797DF1E58}"/>
              </a:ext>
            </a:extLst>
          </p:cNvPr>
          <p:cNvSpPr>
            <a:spLocks noGrp="1"/>
          </p:cNvSpPr>
          <p:nvPr>
            <p:ph type="title" hasCustomPrompt="1"/>
          </p:nvPr>
        </p:nvSpPr>
        <p:spPr/>
        <p:txBody>
          <a:bodyPr/>
          <a:lstStyle/>
          <a:p>
            <a:r>
              <a:rPr lang="en-US" dirty="0"/>
              <a:t>Comparison slide with 4 columns + 4 headings – click to add title</a:t>
            </a:r>
          </a:p>
        </p:txBody>
      </p:sp>
      <p:sp>
        <p:nvSpPr>
          <p:cNvPr id="5" name="Textbox title 1">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3" y="1527175"/>
            <a:ext cx="2281237" cy="828811"/>
          </a:xfrm>
          <a:prstGeom prst="rect">
            <a:avLst/>
          </a:prstGeom>
        </p:spPr>
        <p:txBody>
          <a:bodyPr lIns="0" tIns="0" rIns="0" bIns="0" anchor="b">
            <a:noAutofit/>
          </a:bodyPr>
          <a:lstStyle>
            <a:lvl1pPr marL="0" indent="0">
              <a:buNone/>
              <a:defRPr sz="2000">
                <a:latin typeface="+mj-lt"/>
              </a:defRPr>
            </a:lvl1pPr>
          </a:lstStyle>
          <a:p>
            <a:pPr lvl="0"/>
            <a:r>
              <a:rPr lang="en-US" noProof="0" dirty="0"/>
              <a:t>Click to add heading</a:t>
            </a:r>
          </a:p>
        </p:txBody>
      </p:sp>
      <p:sp>
        <p:nvSpPr>
          <p:cNvPr id="7" name="Content Placeholder 1">
            <a:extLst>
              <a:ext uri="{FF2B5EF4-FFF2-40B4-BE49-F238E27FC236}">
                <a16:creationId xmlns:a16="http://schemas.microsoft.com/office/drawing/2014/main" id="{50812A03-61D4-6576-F299-AA737E4AB323}"/>
              </a:ext>
            </a:extLst>
          </p:cNvPr>
          <p:cNvSpPr>
            <a:spLocks noGrp="1"/>
          </p:cNvSpPr>
          <p:nvPr>
            <p:ph sz="quarter" idx="20" hasCustomPrompt="1"/>
          </p:nvPr>
        </p:nvSpPr>
        <p:spPr>
          <a:xfrm>
            <a:off x="765737" y="2596896"/>
            <a:ext cx="2281236"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dirty="0"/>
              <a:t>Click to add text</a:t>
            </a:r>
          </a:p>
          <a:p>
            <a:pPr lvl="2"/>
            <a:r>
              <a:rPr lang="en-US" noProof="0" dirty="0"/>
              <a:t>Second level</a:t>
            </a:r>
          </a:p>
          <a:p>
            <a:pPr lvl="1"/>
            <a:endParaRPr lang="en-US" noProof="0" dirty="0"/>
          </a:p>
          <a:p>
            <a:pPr lvl="1"/>
            <a:endParaRPr lang="en-US" noProof="0" dirty="0"/>
          </a:p>
        </p:txBody>
      </p:sp>
      <p:sp>
        <p:nvSpPr>
          <p:cNvPr id="25" name="Textbox title 2">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3562096" y="1527175"/>
            <a:ext cx="228600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dirty="0"/>
              <a:t>Click to add heading</a:t>
            </a:r>
          </a:p>
        </p:txBody>
      </p:sp>
      <p:sp>
        <p:nvSpPr>
          <p:cNvPr id="10" name="Content Placeholder 2">
            <a:extLst>
              <a:ext uri="{FF2B5EF4-FFF2-40B4-BE49-F238E27FC236}">
                <a16:creationId xmlns:a16="http://schemas.microsoft.com/office/drawing/2014/main" id="{13DA1DF9-2B1D-FFD3-6085-B2E25AE04DF5}"/>
              </a:ext>
            </a:extLst>
          </p:cNvPr>
          <p:cNvSpPr>
            <a:spLocks noGrp="1"/>
          </p:cNvSpPr>
          <p:nvPr>
            <p:ph sz="quarter" idx="22" hasCustomPrompt="1"/>
          </p:nvPr>
        </p:nvSpPr>
        <p:spPr>
          <a:xfrm>
            <a:off x="3566160" y="2596896"/>
            <a:ext cx="2281236"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dirty="0"/>
              <a:t>Click to add text</a:t>
            </a:r>
          </a:p>
          <a:p>
            <a:pPr lvl="2"/>
            <a:r>
              <a:rPr lang="en-US" noProof="0" dirty="0"/>
              <a:t>Second level</a:t>
            </a:r>
          </a:p>
          <a:p>
            <a:pPr lvl="1"/>
            <a:endParaRPr lang="en-US" noProof="0" dirty="0"/>
          </a:p>
          <a:p>
            <a:pPr lvl="1"/>
            <a:endParaRPr lang="en-US" noProof="0" dirty="0"/>
          </a:p>
        </p:txBody>
      </p:sp>
      <p:sp>
        <p:nvSpPr>
          <p:cNvPr id="26" name="Textbox title 3">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6353048" y="1527175"/>
            <a:ext cx="228600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dirty="0"/>
              <a:t>Click to add heading</a:t>
            </a:r>
          </a:p>
        </p:txBody>
      </p:sp>
      <p:sp>
        <p:nvSpPr>
          <p:cNvPr id="14" name="Content Placeholder 3">
            <a:extLst>
              <a:ext uri="{FF2B5EF4-FFF2-40B4-BE49-F238E27FC236}">
                <a16:creationId xmlns:a16="http://schemas.microsoft.com/office/drawing/2014/main" id="{4BEAA0E5-BD9F-0137-9891-EB0A8405A44E}"/>
              </a:ext>
            </a:extLst>
          </p:cNvPr>
          <p:cNvSpPr>
            <a:spLocks noGrp="1"/>
          </p:cNvSpPr>
          <p:nvPr>
            <p:ph sz="quarter" idx="23" hasCustomPrompt="1"/>
          </p:nvPr>
        </p:nvSpPr>
        <p:spPr>
          <a:xfrm>
            <a:off x="6355080" y="2596896"/>
            <a:ext cx="2281236"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dirty="0"/>
              <a:t>Click to add text</a:t>
            </a:r>
          </a:p>
          <a:p>
            <a:pPr lvl="2"/>
            <a:r>
              <a:rPr lang="en-US" noProof="0" dirty="0"/>
              <a:t>Second level</a:t>
            </a:r>
          </a:p>
          <a:p>
            <a:pPr lvl="1"/>
            <a:endParaRPr lang="en-US" noProof="0" dirty="0"/>
          </a:p>
          <a:p>
            <a:pPr lvl="1"/>
            <a:endParaRPr lang="en-US" noProof="0" dirty="0"/>
          </a:p>
        </p:txBody>
      </p:sp>
      <p:sp>
        <p:nvSpPr>
          <p:cNvPr id="27" name="Textbox title 4">
            <a:extLst>
              <a:ext uri="{FF2B5EF4-FFF2-40B4-BE49-F238E27FC236}">
                <a16:creationId xmlns:a16="http://schemas.microsoft.com/office/drawing/2014/main" id="{2E44F90D-4F8F-6A4F-96CB-3485E90F31A2}"/>
              </a:ext>
            </a:extLst>
          </p:cNvPr>
          <p:cNvSpPr>
            <a:spLocks noGrp="1"/>
          </p:cNvSpPr>
          <p:nvPr>
            <p:ph type="body" sz="quarter" idx="13" hasCustomPrompt="1"/>
          </p:nvPr>
        </p:nvSpPr>
        <p:spPr>
          <a:xfrm>
            <a:off x="9144000" y="1527175"/>
            <a:ext cx="228600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dirty="0"/>
              <a:t>Click to add heading</a:t>
            </a:r>
          </a:p>
        </p:txBody>
      </p:sp>
      <p:sp>
        <p:nvSpPr>
          <p:cNvPr id="16" name="Content Placeholder 4">
            <a:extLst>
              <a:ext uri="{FF2B5EF4-FFF2-40B4-BE49-F238E27FC236}">
                <a16:creationId xmlns:a16="http://schemas.microsoft.com/office/drawing/2014/main" id="{13766EE0-2835-554A-4436-60DF6FA56BD0}"/>
              </a:ext>
            </a:extLst>
          </p:cNvPr>
          <p:cNvSpPr>
            <a:spLocks noGrp="1"/>
          </p:cNvSpPr>
          <p:nvPr>
            <p:ph sz="quarter" idx="24" hasCustomPrompt="1"/>
          </p:nvPr>
        </p:nvSpPr>
        <p:spPr>
          <a:xfrm>
            <a:off x="9144000" y="2596896"/>
            <a:ext cx="2281236"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dirty="0"/>
              <a:t>Click to add text</a:t>
            </a:r>
          </a:p>
          <a:p>
            <a:pPr lvl="2"/>
            <a:r>
              <a:rPr lang="en-US" noProof="0" dirty="0"/>
              <a:t>Second level</a:t>
            </a:r>
          </a:p>
          <a:p>
            <a:pPr lvl="1"/>
            <a:endParaRPr lang="en-US" noProof="0" dirty="0"/>
          </a:p>
          <a:p>
            <a:pPr lvl="1"/>
            <a:endParaRPr lang="en-US" noProof="0" dirty="0"/>
          </a:p>
        </p:txBody>
      </p:sp>
      <p:sp>
        <p:nvSpPr>
          <p:cNvPr id="2" name="Footer Placeholder 1">
            <a:extLst>
              <a:ext uri="{FF2B5EF4-FFF2-40B4-BE49-F238E27FC236}">
                <a16:creationId xmlns:a16="http://schemas.microsoft.com/office/drawing/2014/main" id="{0F1F58D9-2A99-AC15-43B6-ABC2F633C61D}"/>
              </a:ext>
              <a:ext uri="{C183D7F6-B498-43B3-948B-1728B52AA6E4}">
                <adec:decorative xmlns:adec="http://schemas.microsoft.com/office/drawing/2017/decorative" val="1"/>
              </a:ext>
            </a:extLst>
          </p:cNvPr>
          <p:cNvSpPr>
            <a:spLocks noGrp="1"/>
          </p:cNvSpPr>
          <p:nvPr>
            <p:ph type="ftr" sz="quarter" idx="28"/>
          </p:nvPr>
        </p:nvSpPr>
        <p:spPr/>
        <p:txBody>
          <a:bodyPr/>
          <a:lstStyle/>
          <a:p>
            <a:endParaRPr lang="en-US" noProof="0" dirty="0"/>
          </a:p>
        </p:txBody>
      </p:sp>
      <p:sp>
        <p:nvSpPr>
          <p:cNvPr id="8" name="Slide Number Placeholder 7">
            <a:extLst>
              <a:ext uri="{FF2B5EF4-FFF2-40B4-BE49-F238E27FC236}">
                <a16:creationId xmlns:a16="http://schemas.microsoft.com/office/drawing/2014/main" id="{9C4917EC-02AC-2660-29AF-216C61AD20B2}"/>
              </a:ext>
              <a:ext uri="{C183D7F6-B498-43B3-948B-1728B52AA6E4}">
                <adec:decorative xmlns:adec="http://schemas.microsoft.com/office/drawing/2017/decorative" val="1"/>
              </a:ext>
            </a:extLst>
          </p:cNvPr>
          <p:cNvSpPr>
            <a:spLocks noGrp="1"/>
          </p:cNvSpPr>
          <p:nvPr>
            <p:ph type="sldNum" sz="quarter" idx="27"/>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51491963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x5">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86B940-E6A0-53BD-76E5-3F59767B127D}"/>
              </a:ext>
            </a:extLst>
          </p:cNvPr>
          <p:cNvSpPr>
            <a:spLocks noGrp="1"/>
          </p:cNvSpPr>
          <p:nvPr>
            <p:ph type="title" hasCustomPrompt="1"/>
          </p:nvPr>
        </p:nvSpPr>
        <p:spPr/>
        <p:txBody>
          <a:bodyPr/>
          <a:lstStyle/>
          <a:p>
            <a:r>
              <a:rPr lang="en-US" dirty="0"/>
              <a:t>Comparison slide with 5 columns + 5 headings – click to add title</a:t>
            </a:r>
          </a:p>
        </p:txBody>
      </p:sp>
      <p:sp>
        <p:nvSpPr>
          <p:cNvPr id="5" name="Textbox title 1">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3" y="1527175"/>
            <a:ext cx="1874520" cy="828811"/>
          </a:xfrm>
          <a:prstGeom prst="rect">
            <a:avLst/>
          </a:prstGeom>
        </p:spPr>
        <p:txBody>
          <a:bodyPr lIns="0" tIns="0" rIns="0" bIns="0" anchor="b">
            <a:noAutofit/>
          </a:bodyPr>
          <a:lstStyle>
            <a:lvl1pPr marL="0" indent="0">
              <a:buNone/>
              <a:defRPr sz="2000">
                <a:latin typeface="+mj-lt"/>
              </a:defRPr>
            </a:lvl1pPr>
          </a:lstStyle>
          <a:p>
            <a:pPr lvl="0"/>
            <a:r>
              <a:rPr lang="en-US" noProof="0" dirty="0"/>
              <a:t>Click to add heading</a:t>
            </a:r>
          </a:p>
        </p:txBody>
      </p:sp>
      <p:sp>
        <p:nvSpPr>
          <p:cNvPr id="7" name="Content Placeholder 1">
            <a:extLst>
              <a:ext uri="{FF2B5EF4-FFF2-40B4-BE49-F238E27FC236}">
                <a16:creationId xmlns:a16="http://schemas.microsoft.com/office/drawing/2014/main" id="{50812A03-61D4-6576-F299-AA737E4AB323}"/>
              </a:ext>
            </a:extLst>
          </p:cNvPr>
          <p:cNvSpPr>
            <a:spLocks noGrp="1"/>
          </p:cNvSpPr>
          <p:nvPr>
            <p:ph sz="quarter" idx="20" hasCustomPrompt="1"/>
          </p:nvPr>
        </p:nvSpPr>
        <p:spPr>
          <a:xfrm>
            <a:off x="765737" y="2596896"/>
            <a:ext cx="1874520"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dirty="0"/>
              <a:t>Click to add text</a:t>
            </a:r>
          </a:p>
          <a:p>
            <a:pPr lvl="2"/>
            <a:r>
              <a:rPr lang="en-US" noProof="0" dirty="0"/>
              <a:t>Second level</a:t>
            </a:r>
          </a:p>
          <a:p>
            <a:pPr lvl="1"/>
            <a:endParaRPr lang="en-US" noProof="0" dirty="0"/>
          </a:p>
          <a:p>
            <a:pPr lvl="1"/>
            <a:endParaRPr lang="en-US" noProof="0" dirty="0"/>
          </a:p>
        </p:txBody>
      </p:sp>
      <p:sp>
        <p:nvSpPr>
          <p:cNvPr id="25" name="Textbox title 2">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2962616" y="1527175"/>
            <a:ext cx="187452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dirty="0"/>
              <a:t>Click to add heading</a:t>
            </a:r>
          </a:p>
        </p:txBody>
      </p:sp>
      <p:sp>
        <p:nvSpPr>
          <p:cNvPr id="10" name="Content Placeholder 2">
            <a:extLst>
              <a:ext uri="{FF2B5EF4-FFF2-40B4-BE49-F238E27FC236}">
                <a16:creationId xmlns:a16="http://schemas.microsoft.com/office/drawing/2014/main" id="{13DA1DF9-2B1D-FFD3-6085-B2E25AE04DF5}"/>
              </a:ext>
            </a:extLst>
          </p:cNvPr>
          <p:cNvSpPr>
            <a:spLocks noGrp="1"/>
          </p:cNvSpPr>
          <p:nvPr>
            <p:ph sz="quarter" idx="22" hasCustomPrompt="1"/>
          </p:nvPr>
        </p:nvSpPr>
        <p:spPr>
          <a:xfrm>
            <a:off x="2961846" y="2596896"/>
            <a:ext cx="1874520"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dirty="0"/>
              <a:t>Click to add text</a:t>
            </a:r>
          </a:p>
          <a:p>
            <a:pPr lvl="2"/>
            <a:r>
              <a:rPr lang="en-US" noProof="0" dirty="0"/>
              <a:t>Second level</a:t>
            </a:r>
          </a:p>
          <a:p>
            <a:pPr lvl="1"/>
            <a:endParaRPr lang="en-US" noProof="0" dirty="0"/>
          </a:p>
          <a:p>
            <a:pPr lvl="1"/>
            <a:endParaRPr lang="en-US" noProof="0" dirty="0"/>
          </a:p>
        </p:txBody>
      </p:sp>
      <p:sp>
        <p:nvSpPr>
          <p:cNvPr id="3" name="Textbox title 3">
            <a:extLst>
              <a:ext uri="{FF2B5EF4-FFF2-40B4-BE49-F238E27FC236}">
                <a16:creationId xmlns:a16="http://schemas.microsoft.com/office/drawing/2014/main" id="{4FFF4BFE-0073-ED16-634B-0B6BDEFA18E2}"/>
              </a:ext>
            </a:extLst>
          </p:cNvPr>
          <p:cNvSpPr>
            <a:spLocks noGrp="1"/>
          </p:cNvSpPr>
          <p:nvPr>
            <p:ph type="body" sz="quarter" idx="25" hasCustomPrompt="1"/>
          </p:nvPr>
        </p:nvSpPr>
        <p:spPr>
          <a:xfrm>
            <a:off x="5158469" y="1527175"/>
            <a:ext cx="187452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dirty="0"/>
              <a:t>Click to add heading</a:t>
            </a:r>
          </a:p>
        </p:txBody>
      </p:sp>
      <p:sp>
        <p:nvSpPr>
          <p:cNvPr id="4" name="Content Placeholder 3">
            <a:extLst>
              <a:ext uri="{FF2B5EF4-FFF2-40B4-BE49-F238E27FC236}">
                <a16:creationId xmlns:a16="http://schemas.microsoft.com/office/drawing/2014/main" id="{969A739C-D330-3625-7AA0-907C0CFEC7C2}"/>
              </a:ext>
            </a:extLst>
          </p:cNvPr>
          <p:cNvSpPr>
            <a:spLocks noGrp="1"/>
          </p:cNvSpPr>
          <p:nvPr>
            <p:ph sz="quarter" idx="26" hasCustomPrompt="1"/>
          </p:nvPr>
        </p:nvSpPr>
        <p:spPr>
          <a:xfrm>
            <a:off x="5157955" y="2596896"/>
            <a:ext cx="1874520"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dirty="0"/>
              <a:t>Click to add text</a:t>
            </a:r>
          </a:p>
          <a:p>
            <a:pPr lvl="2"/>
            <a:r>
              <a:rPr lang="en-US" noProof="0" dirty="0"/>
              <a:t>Second level</a:t>
            </a:r>
          </a:p>
          <a:p>
            <a:pPr lvl="1"/>
            <a:endParaRPr lang="en-US" noProof="0" dirty="0"/>
          </a:p>
          <a:p>
            <a:pPr lvl="1"/>
            <a:endParaRPr lang="en-US" noProof="0" dirty="0"/>
          </a:p>
        </p:txBody>
      </p:sp>
      <p:sp>
        <p:nvSpPr>
          <p:cNvPr id="26" name="Textbox title 3">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7354322" y="1527175"/>
            <a:ext cx="187452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dirty="0"/>
              <a:t>Click to add heading</a:t>
            </a:r>
          </a:p>
        </p:txBody>
      </p:sp>
      <p:sp>
        <p:nvSpPr>
          <p:cNvPr id="14" name="Content Placeholder 3">
            <a:extLst>
              <a:ext uri="{FF2B5EF4-FFF2-40B4-BE49-F238E27FC236}">
                <a16:creationId xmlns:a16="http://schemas.microsoft.com/office/drawing/2014/main" id="{4BEAA0E5-BD9F-0137-9891-EB0A8405A44E}"/>
              </a:ext>
            </a:extLst>
          </p:cNvPr>
          <p:cNvSpPr>
            <a:spLocks noGrp="1"/>
          </p:cNvSpPr>
          <p:nvPr>
            <p:ph sz="quarter" idx="23" hasCustomPrompt="1"/>
          </p:nvPr>
        </p:nvSpPr>
        <p:spPr>
          <a:xfrm>
            <a:off x="7354064" y="2596896"/>
            <a:ext cx="1874520"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dirty="0"/>
              <a:t>Click to add text</a:t>
            </a:r>
          </a:p>
          <a:p>
            <a:pPr lvl="2"/>
            <a:r>
              <a:rPr lang="en-US" noProof="0" dirty="0"/>
              <a:t>Second level</a:t>
            </a:r>
          </a:p>
          <a:p>
            <a:pPr lvl="1"/>
            <a:endParaRPr lang="en-US" noProof="0" dirty="0"/>
          </a:p>
          <a:p>
            <a:pPr lvl="1"/>
            <a:endParaRPr lang="en-US" noProof="0" dirty="0"/>
          </a:p>
        </p:txBody>
      </p:sp>
      <p:sp>
        <p:nvSpPr>
          <p:cNvPr id="27" name="Textbox title 4">
            <a:extLst>
              <a:ext uri="{FF2B5EF4-FFF2-40B4-BE49-F238E27FC236}">
                <a16:creationId xmlns:a16="http://schemas.microsoft.com/office/drawing/2014/main" id="{2E44F90D-4F8F-6A4F-96CB-3485E90F31A2}"/>
              </a:ext>
            </a:extLst>
          </p:cNvPr>
          <p:cNvSpPr>
            <a:spLocks noGrp="1"/>
          </p:cNvSpPr>
          <p:nvPr>
            <p:ph type="body" sz="quarter" idx="13" hasCustomPrompt="1"/>
          </p:nvPr>
        </p:nvSpPr>
        <p:spPr>
          <a:xfrm>
            <a:off x="9550174" y="1527175"/>
            <a:ext cx="187452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dirty="0"/>
              <a:t>Click to add heading</a:t>
            </a:r>
          </a:p>
        </p:txBody>
      </p:sp>
      <p:sp>
        <p:nvSpPr>
          <p:cNvPr id="16" name="Content Placeholder 4">
            <a:extLst>
              <a:ext uri="{FF2B5EF4-FFF2-40B4-BE49-F238E27FC236}">
                <a16:creationId xmlns:a16="http://schemas.microsoft.com/office/drawing/2014/main" id="{13766EE0-2835-554A-4436-60DF6FA56BD0}"/>
              </a:ext>
            </a:extLst>
          </p:cNvPr>
          <p:cNvSpPr>
            <a:spLocks noGrp="1"/>
          </p:cNvSpPr>
          <p:nvPr>
            <p:ph sz="quarter" idx="24" hasCustomPrompt="1"/>
          </p:nvPr>
        </p:nvSpPr>
        <p:spPr>
          <a:xfrm>
            <a:off x="9550174" y="2596896"/>
            <a:ext cx="1874520"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dirty="0"/>
              <a:t>Click to add text</a:t>
            </a:r>
          </a:p>
          <a:p>
            <a:pPr lvl="2"/>
            <a:r>
              <a:rPr lang="en-US" noProof="0" dirty="0"/>
              <a:t>Second level</a:t>
            </a:r>
          </a:p>
          <a:p>
            <a:pPr lvl="1"/>
            <a:endParaRPr lang="en-US" noProof="0" dirty="0"/>
          </a:p>
          <a:p>
            <a:pPr lvl="1"/>
            <a:endParaRPr lang="en-US" noProof="0" dirty="0"/>
          </a:p>
        </p:txBody>
      </p:sp>
      <p:sp>
        <p:nvSpPr>
          <p:cNvPr id="2" name="Footer Placeholder 1">
            <a:extLst>
              <a:ext uri="{FF2B5EF4-FFF2-40B4-BE49-F238E27FC236}">
                <a16:creationId xmlns:a16="http://schemas.microsoft.com/office/drawing/2014/main" id="{B8D49C1D-8B0E-1BD4-61F5-F8E3EF4993DB}"/>
              </a:ext>
              <a:ext uri="{C183D7F6-B498-43B3-948B-1728B52AA6E4}">
                <adec:decorative xmlns:adec="http://schemas.microsoft.com/office/drawing/2017/decorative" val="1"/>
              </a:ext>
            </a:extLst>
          </p:cNvPr>
          <p:cNvSpPr>
            <a:spLocks noGrp="1"/>
          </p:cNvSpPr>
          <p:nvPr>
            <p:ph type="ftr" sz="quarter" idx="30"/>
          </p:nvPr>
        </p:nvSpPr>
        <p:spPr/>
        <p:txBody>
          <a:bodyPr/>
          <a:lstStyle/>
          <a:p>
            <a:endParaRPr lang="en-US" noProof="0" dirty="0"/>
          </a:p>
        </p:txBody>
      </p:sp>
      <p:sp>
        <p:nvSpPr>
          <p:cNvPr id="12" name="Slide Number Placeholder 11">
            <a:extLst>
              <a:ext uri="{FF2B5EF4-FFF2-40B4-BE49-F238E27FC236}">
                <a16:creationId xmlns:a16="http://schemas.microsoft.com/office/drawing/2014/main" id="{34A65B4A-1014-D76A-81D8-0C8244F33ADB}"/>
              </a:ext>
              <a:ext uri="{C183D7F6-B498-43B3-948B-1728B52AA6E4}">
                <adec:decorative xmlns:adec="http://schemas.microsoft.com/office/drawing/2017/decorative" val="1"/>
              </a:ext>
            </a:extLst>
          </p:cNvPr>
          <p:cNvSpPr>
            <a:spLocks noGrp="1"/>
          </p:cNvSpPr>
          <p:nvPr>
            <p:ph type="sldNum" sz="quarter" idx="29"/>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2324569545"/>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image right+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0E22E1-2CCF-9AA7-4663-E0C5B011C1A9}"/>
              </a:ext>
            </a:extLst>
          </p:cNvPr>
          <p:cNvSpPr>
            <a:spLocks noGrp="1"/>
          </p:cNvSpPr>
          <p:nvPr>
            <p:ph type="title" hasCustomPrompt="1"/>
          </p:nvPr>
        </p:nvSpPr>
        <p:spPr>
          <a:xfrm>
            <a:off x="766763" y="682514"/>
            <a:ext cx="4572000" cy="532765"/>
          </a:xfrm>
        </p:spPr>
        <p:txBody>
          <a:bodyPr/>
          <a:lstStyle/>
          <a:p>
            <a:r>
              <a:rPr lang="en-US" dirty="0"/>
              <a:t>Click to add title</a:t>
            </a:r>
          </a:p>
        </p:txBody>
      </p:sp>
      <p:sp>
        <p:nvSpPr>
          <p:cNvPr id="6" name="Content Placeholder 20">
            <a:extLst>
              <a:ext uri="{FF2B5EF4-FFF2-40B4-BE49-F238E27FC236}">
                <a16:creationId xmlns:a16="http://schemas.microsoft.com/office/drawing/2014/main" id="{33476934-CF78-2D44-A533-364A3E20704C}"/>
              </a:ext>
            </a:extLst>
          </p:cNvPr>
          <p:cNvSpPr>
            <a:spLocks noGrp="1"/>
          </p:cNvSpPr>
          <p:nvPr>
            <p:ph sz="quarter" idx="17" hasCustomPrompt="1"/>
          </p:nvPr>
        </p:nvSpPr>
        <p:spPr>
          <a:xfrm>
            <a:off x="766763" y="1527175"/>
            <a:ext cx="4567237" cy="4565651"/>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dirty="0"/>
              <a:t>Click to add text or select icon to insert content.</a:t>
            </a:r>
          </a:p>
        </p:txBody>
      </p:sp>
      <p:sp>
        <p:nvSpPr>
          <p:cNvPr id="4" name="Picture Placeholder 20" descr="Image placeholder. Click icon to add image. Images are available to download from the Brand Source image library.&#10;">
            <a:extLst>
              <a:ext uri="{FF2B5EF4-FFF2-40B4-BE49-F238E27FC236}">
                <a16:creationId xmlns:a16="http://schemas.microsoft.com/office/drawing/2014/main" id="{3A8E2A17-934C-7740-A581-F2AA6728D744}"/>
              </a:ext>
              <a:ext uri="{C183D7F6-B498-43B3-948B-1728B52AA6E4}">
                <adec:decorative xmlns:adec="http://schemas.microsoft.com/office/drawing/2017/decorative" val="0"/>
              </a:ext>
            </a:extLst>
          </p:cNvPr>
          <p:cNvSpPr>
            <a:spLocks noGrp="1"/>
          </p:cNvSpPr>
          <p:nvPr>
            <p:ph type="pic" sz="quarter" idx="14" hasCustomPrompt="1"/>
          </p:nvPr>
        </p:nvSpPr>
        <p:spPr>
          <a:xfrm>
            <a:off x="6096000" y="765176"/>
            <a:ext cx="5329239" cy="5327650"/>
          </a:xfrm>
          <a:prstGeom prst="rect">
            <a:avLst/>
          </a:prstGeom>
        </p:spPr>
        <p:txBody>
          <a:bodyPr lIns="91440" tIns="45720" rIns="91440" bIns="45720">
            <a:noAutofit/>
          </a:bodyPr>
          <a:lstStyle>
            <a:lvl1pPr marL="0" indent="0">
              <a:spcBef>
                <a:spcPts val="500"/>
              </a:spcBef>
              <a:buNone/>
              <a:defRPr lang="en-GB" sz="1800" kern="1200" baseline="0" noProof="0" smtClean="0">
                <a:solidFill>
                  <a:schemeClr val="tx1"/>
                </a:solidFill>
                <a:latin typeface="+mn-lt"/>
                <a:ea typeface="+mn-ea"/>
                <a:cs typeface="+mn-cs"/>
                <a:sym typeface="Wingdings" panose="05000000000000000000" pitchFamily="2" charset="2"/>
              </a:defRPr>
            </a:lvl1pPr>
          </a:lstStyle>
          <a:p>
            <a:r>
              <a:rPr lang="en-US" noProof="0" dirty="0"/>
              <a:t>Click icon to add image. Images are available to download from the Brand Source image library  brand.cgi.com</a:t>
            </a:r>
          </a:p>
        </p:txBody>
      </p:sp>
      <p:sp>
        <p:nvSpPr>
          <p:cNvPr id="2" name="Footer Placeholder 1">
            <a:extLst>
              <a:ext uri="{FF2B5EF4-FFF2-40B4-BE49-F238E27FC236}">
                <a16:creationId xmlns:a16="http://schemas.microsoft.com/office/drawing/2014/main" id="{A2777F67-088D-169E-D23B-911C753C5CE2}"/>
              </a:ext>
              <a:ext uri="{C183D7F6-B498-43B3-948B-1728B52AA6E4}">
                <adec:decorative xmlns:adec="http://schemas.microsoft.com/office/drawing/2017/decorative" val="1"/>
              </a:ext>
            </a:extLst>
          </p:cNvPr>
          <p:cNvSpPr>
            <a:spLocks noGrp="1"/>
          </p:cNvSpPr>
          <p:nvPr>
            <p:ph type="ftr" sz="quarter" idx="21"/>
          </p:nvPr>
        </p:nvSpPr>
        <p:spPr/>
        <p:txBody>
          <a:bodyPr/>
          <a:lstStyle/>
          <a:p>
            <a:endParaRPr lang="en-US" noProof="0" dirty="0"/>
          </a:p>
        </p:txBody>
      </p:sp>
      <p:sp>
        <p:nvSpPr>
          <p:cNvPr id="10" name="Slide Number Placeholder 9">
            <a:extLst>
              <a:ext uri="{FF2B5EF4-FFF2-40B4-BE49-F238E27FC236}">
                <a16:creationId xmlns:a16="http://schemas.microsoft.com/office/drawing/2014/main" id="{B0190D9E-5F99-B4FA-2E16-8DFE9960A3B1}"/>
              </a:ext>
              <a:ext uri="{C183D7F6-B498-43B3-948B-1728B52AA6E4}">
                <adec:decorative xmlns:adec="http://schemas.microsoft.com/office/drawing/2017/decorative" val="1"/>
              </a:ext>
            </a:extLst>
          </p:cNvPr>
          <p:cNvSpPr>
            <a:spLocks noGrp="1"/>
          </p:cNvSpPr>
          <p:nvPr>
            <p:ph type="sldNum" sz="quarter" idx="20"/>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3767757441"/>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arge title +right imag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7AC7F31-D848-7A42-9ED8-A1A89D3409FC}"/>
              </a:ext>
            </a:extLst>
          </p:cNvPr>
          <p:cNvSpPr>
            <a:spLocks noGrp="1"/>
          </p:cNvSpPr>
          <p:nvPr>
            <p:ph type="title" hasCustomPrompt="1"/>
          </p:nvPr>
        </p:nvSpPr>
        <p:spPr>
          <a:xfrm>
            <a:off x="766764" y="619403"/>
            <a:ext cx="4567237"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dirty="0"/>
              <a:t>Click to add title</a:t>
            </a:r>
          </a:p>
        </p:txBody>
      </p:sp>
      <p:sp>
        <p:nvSpPr>
          <p:cNvPr id="5" name="Content Placeholder 20">
            <a:extLst>
              <a:ext uri="{FF2B5EF4-FFF2-40B4-BE49-F238E27FC236}">
                <a16:creationId xmlns:a16="http://schemas.microsoft.com/office/drawing/2014/main" id="{B70092EE-877E-F647-8457-99B829A53438}"/>
              </a:ext>
            </a:extLst>
          </p:cNvPr>
          <p:cNvSpPr>
            <a:spLocks noGrp="1"/>
          </p:cNvSpPr>
          <p:nvPr>
            <p:ph sz="quarter" idx="17" hasCustomPrompt="1"/>
          </p:nvPr>
        </p:nvSpPr>
        <p:spPr>
          <a:xfrm>
            <a:off x="766764" y="3429000"/>
            <a:ext cx="4567237" cy="2663825"/>
          </a:xfrm>
          <a:prstGeom prst="rect">
            <a:avLst/>
          </a:prstGeom>
          <a:noFill/>
        </p:spPr>
        <p:txBody>
          <a:bodyPr lIns="0" tIns="0" rIns="0" bIns="0">
            <a:noAutofit/>
          </a:bodyPr>
          <a:lstStyle>
            <a:lvl1pPr marL="0" indent="0">
              <a:spcBef>
                <a:spcPts val="500"/>
              </a:spcBef>
              <a:buClr>
                <a:schemeClr val="tx1"/>
              </a:buClr>
              <a:buSzPct val="110000"/>
              <a:buFont typeface="Arial" pitchFamily="34" charset="0"/>
              <a:buNone/>
              <a:defRPr sz="2000" b="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dirty="0"/>
              <a:t>Click to add text or select icon to insert content.</a:t>
            </a:r>
          </a:p>
        </p:txBody>
      </p:sp>
      <p:sp>
        <p:nvSpPr>
          <p:cNvPr id="6" name="Picture Placeholder 2" descr="Image placeholder. Click icon to add image. Images are available to download from the Brand Source image library.&#10;">
            <a:extLst>
              <a:ext uri="{FF2B5EF4-FFF2-40B4-BE49-F238E27FC236}">
                <a16:creationId xmlns:a16="http://schemas.microsoft.com/office/drawing/2014/main" id="{84A30FA9-EFE0-BD49-888A-59263379F2F6}"/>
              </a:ext>
              <a:ext uri="{C183D7F6-B498-43B3-948B-1728B52AA6E4}">
                <adec:decorative xmlns:adec="http://schemas.microsoft.com/office/drawing/2017/decorative" val="0"/>
              </a:ext>
            </a:extLst>
          </p:cNvPr>
          <p:cNvSpPr>
            <a:spLocks noGrp="1"/>
          </p:cNvSpPr>
          <p:nvPr>
            <p:ph type="pic" sz="quarter" idx="18" hasCustomPrompt="1"/>
          </p:nvPr>
        </p:nvSpPr>
        <p:spPr>
          <a:xfrm>
            <a:off x="6096000" y="765174"/>
            <a:ext cx="5329239" cy="5327651"/>
          </a:xfrm>
          <a:prstGeom prst="rect">
            <a:avLst/>
          </a:prstGeom>
        </p:spPr>
        <p:txBody>
          <a:bodyPr anchor="t" anchorCtr="0">
            <a:noAutofit/>
          </a:bodyPr>
          <a:lstStyle>
            <a:lvl1pPr marL="0" indent="0" algn="l">
              <a:buNone/>
              <a:defRPr sz="1800">
                <a:sym typeface="Wingdings" panose="05000000000000000000" pitchFamily="2" charset="2"/>
              </a:defRPr>
            </a:lvl1pPr>
          </a:lstStyle>
          <a:p>
            <a:r>
              <a:rPr lang="en-US" noProof="0" dirty="0"/>
              <a:t>Click icon to add image. Images are available to download from the Brand Source image library  brand.cgi.com</a:t>
            </a:r>
          </a:p>
        </p:txBody>
      </p:sp>
      <p:sp>
        <p:nvSpPr>
          <p:cNvPr id="2" name="Footer Placeholder 1">
            <a:extLst>
              <a:ext uri="{FF2B5EF4-FFF2-40B4-BE49-F238E27FC236}">
                <a16:creationId xmlns:a16="http://schemas.microsoft.com/office/drawing/2014/main" id="{4AD02D09-217C-4FEB-7C49-069EB2FC1E2B}"/>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US" noProof="0" dirty="0"/>
          </a:p>
        </p:txBody>
      </p:sp>
      <p:sp>
        <p:nvSpPr>
          <p:cNvPr id="10" name="Slide Number Placeholder 9">
            <a:extLst>
              <a:ext uri="{FF2B5EF4-FFF2-40B4-BE49-F238E27FC236}">
                <a16:creationId xmlns:a16="http://schemas.microsoft.com/office/drawing/2014/main" id="{5D94A19A-67D7-850F-8887-B4BFAF0A2CED}"/>
              </a:ext>
              <a:ext uri="{C183D7F6-B498-43B3-948B-1728B52AA6E4}">
                <adec:decorative xmlns:adec="http://schemas.microsoft.com/office/drawing/2017/decorative" val="1"/>
              </a:ext>
            </a:extLst>
          </p:cNvPr>
          <p:cNvSpPr>
            <a:spLocks noGrp="1"/>
          </p:cNvSpPr>
          <p:nvPr>
            <p:ph type="sldNum" sz="quarter" idx="21"/>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764821314"/>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Large title+right graphic device">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EBAC359-7971-3346-8D90-684CC25CF1B3}"/>
              </a:ext>
            </a:extLst>
          </p:cNvPr>
          <p:cNvSpPr>
            <a:spLocks noGrp="1"/>
          </p:cNvSpPr>
          <p:nvPr>
            <p:ph type="title" hasCustomPrompt="1"/>
          </p:nvPr>
        </p:nvSpPr>
        <p:spPr>
          <a:xfrm>
            <a:off x="767700" y="619403"/>
            <a:ext cx="4556776"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dirty="0"/>
              <a:t>Click to add title</a:t>
            </a:r>
          </a:p>
        </p:txBody>
      </p:sp>
      <p:sp>
        <p:nvSpPr>
          <p:cNvPr id="10" name="Content Placeholder 20">
            <a:extLst>
              <a:ext uri="{FF2B5EF4-FFF2-40B4-BE49-F238E27FC236}">
                <a16:creationId xmlns:a16="http://schemas.microsoft.com/office/drawing/2014/main" id="{724BBC96-0D1F-2C4D-B3B5-A7EE6A8D87D1}"/>
              </a:ext>
            </a:extLst>
          </p:cNvPr>
          <p:cNvSpPr>
            <a:spLocks noGrp="1"/>
          </p:cNvSpPr>
          <p:nvPr>
            <p:ph sz="quarter" idx="18" hasCustomPrompt="1"/>
          </p:nvPr>
        </p:nvSpPr>
        <p:spPr>
          <a:xfrm>
            <a:off x="766763" y="3429000"/>
            <a:ext cx="4567237" cy="2663825"/>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mn-lt"/>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dirty="0"/>
              <a:t>Click to add text or select icon to insert content.</a:t>
            </a:r>
          </a:p>
        </p:txBody>
      </p:sp>
      <p:sp>
        <p:nvSpPr>
          <p:cNvPr id="6" name="Picture placeholder 8" descr="Image placeholder. Click icon to add image. Images are available to download from the Brand Source image library.&#10;">
            <a:extLst>
              <a:ext uri="{FF2B5EF4-FFF2-40B4-BE49-F238E27FC236}">
                <a16:creationId xmlns:a16="http://schemas.microsoft.com/office/drawing/2014/main" id="{C4B7093F-77F3-3449-9E60-BC70230FC0A3}"/>
              </a:ext>
              <a:ext uri="{C183D7F6-B498-43B3-948B-1728B52AA6E4}">
                <adec:decorative xmlns:adec="http://schemas.microsoft.com/office/drawing/2017/decorative" val="0"/>
              </a:ext>
            </a:extLst>
          </p:cNvPr>
          <p:cNvSpPr>
            <a:spLocks noGrp="1" noChangeAspect="1"/>
          </p:cNvSpPr>
          <p:nvPr>
            <p:ph type="pic" sz="quarter" idx="15" hasCustomPrompt="1"/>
          </p:nvPr>
        </p:nvSpPr>
        <p:spPr>
          <a:xfrm>
            <a:off x="6096000" y="765175"/>
            <a:ext cx="5332037" cy="5332038"/>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a:noFill/>
        </p:spPr>
        <p:txBody>
          <a:bodyPr wrap="square">
            <a:noAutofit/>
          </a:bodyPr>
          <a:lstStyle>
            <a:lvl1pPr marL="0" indent="0">
              <a:buNone/>
              <a:defRPr sz="1800">
                <a:sym typeface="Wingdings" panose="05000000000000000000" pitchFamily="2" charset="2"/>
              </a:defRPr>
            </a:lvl1pPr>
          </a:lstStyle>
          <a:p>
            <a:r>
              <a:rPr lang="en-US" sz="1800" noProof="0" dirty="0">
                <a:cs typeface="Arial" pitchFamily="34" charset="0"/>
              </a:rPr>
              <a:t>Click icon to add image. Images are available to download from the Brand Source image library  brand.cgi.com</a:t>
            </a:r>
          </a:p>
        </p:txBody>
      </p:sp>
      <p:sp>
        <p:nvSpPr>
          <p:cNvPr id="2" name="Footer Placeholder 1">
            <a:extLst>
              <a:ext uri="{FF2B5EF4-FFF2-40B4-BE49-F238E27FC236}">
                <a16:creationId xmlns:a16="http://schemas.microsoft.com/office/drawing/2014/main" id="{ADB4C667-0FA7-D609-1ADA-EB0C16E0746E}"/>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US" noProof="0" dirty="0"/>
          </a:p>
        </p:txBody>
      </p:sp>
      <p:sp>
        <p:nvSpPr>
          <p:cNvPr id="9" name="Slide Number Placeholder 8">
            <a:extLst>
              <a:ext uri="{FF2B5EF4-FFF2-40B4-BE49-F238E27FC236}">
                <a16:creationId xmlns:a16="http://schemas.microsoft.com/office/drawing/2014/main" id="{B2D0C67A-81E4-24D5-8D9F-71A927E7E326}"/>
              </a:ext>
              <a:ext uri="{C183D7F6-B498-43B3-948B-1728B52AA6E4}">
                <adec:decorative xmlns:adec="http://schemas.microsoft.com/office/drawing/2017/decorative" val="1"/>
              </a:ext>
            </a:extLst>
          </p:cNvPr>
          <p:cNvSpPr>
            <a:spLocks noGrp="1"/>
          </p:cNvSpPr>
          <p:nvPr>
            <p:ph type="sldNum" sz="quarter" idx="21"/>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2598027867"/>
      </p:ext>
    </p:extLst>
  </p:cSld>
  <p:clrMapOvr>
    <a:masterClrMapping/>
  </p:clrMapOvr>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arge image left+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E14D4F1-0AFF-214C-92AA-BD02450E38BA}"/>
              </a:ext>
            </a:extLst>
          </p:cNvPr>
          <p:cNvSpPr>
            <a:spLocks noGrp="1"/>
          </p:cNvSpPr>
          <p:nvPr>
            <p:ph type="title" hasCustomPrompt="1"/>
          </p:nvPr>
        </p:nvSpPr>
        <p:spPr>
          <a:xfrm>
            <a:off x="6858000" y="684000"/>
            <a:ext cx="4568023" cy="530352"/>
          </a:xfrm>
          <a:prstGeom prst="rect">
            <a:avLst/>
          </a:prstGeom>
        </p:spPr>
        <p:txBody>
          <a:bodyPr vert="horz" lIns="0" tIns="0" rIns="0" bIns="0" rtlCol="0" anchor="t" anchorCtr="0">
            <a:noAutofit/>
          </a:bodyPr>
          <a:lstStyle>
            <a:lvl1pPr>
              <a:defRPr>
                <a:solidFill>
                  <a:schemeClr val="tx1"/>
                </a:solidFill>
              </a:defRPr>
            </a:lvl1pPr>
          </a:lstStyle>
          <a:p>
            <a:r>
              <a:rPr lang="en-US" noProof="0" dirty="0"/>
              <a:t>Click to add title</a:t>
            </a:r>
          </a:p>
        </p:txBody>
      </p:sp>
      <p:sp>
        <p:nvSpPr>
          <p:cNvPr id="6" name="Picture Placeholder 2" descr="Image placeholder. Click icon to add image. Images are available to download from the Brand Source image library.&#10;">
            <a:extLst>
              <a:ext uri="{FF2B5EF4-FFF2-40B4-BE49-F238E27FC236}">
                <a16:creationId xmlns:a16="http://schemas.microsoft.com/office/drawing/2014/main" id="{BDBF016D-4A07-3C4E-84B2-4A358A221DCF}"/>
              </a:ext>
              <a:ext uri="{C183D7F6-B498-43B3-948B-1728B52AA6E4}">
                <adec:decorative xmlns:adec="http://schemas.microsoft.com/office/drawing/2017/decorative" val="0"/>
              </a:ext>
            </a:extLst>
          </p:cNvPr>
          <p:cNvSpPr>
            <a:spLocks noGrp="1"/>
          </p:cNvSpPr>
          <p:nvPr>
            <p:ph type="pic" sz="quarter" idx="18" hasCustomPrompt="1"/>
          </p:nvPr>
        </p:nvSpPr>
        <p:spPr>
          <a:xfrm>
            <a:off x="766763" y="765175"/>
            <a:ext cx="5329237" cy="5327650"/>
          </a:xfrm>
          <a:prstGeom prst="rect">
            <a:avLst/>
          </a:prstGeom>
        </p:spPr>
        <p:txBody>
          <a:bodyPr anchor="t" anchorCtr="0">
            <a:noAutofit/>
          </a:bodyPr>
          <a:lstStyle>
            <a:lvl1pPr marL="0" indent="0" algn="l">
              <a:buNone/>
              <a:defRPr sz="1800">
                <a:latin typeface="+mn-lt"/>
                <a:sym typeface="Wingdings" panose="05000000000000000000" pitchFamily="2" charset="2"/>
              </a:defRPr>
            </a:lvl1pPr>
          </a:lstStyle>
          <a:p>
            <a:r>
              <a:rPr lang="en-US" noProof="0" dirty="0"/>
              <a:t>Click icon to add image. Images are available to download from the Brand Source image library  brand.cgi.com</a:t>
            </a:r>
          </a:p>
        </p:txBody>
      </p:sp>
      <p:sp>
        <p:nvSpPr>
          <p:cNvPr id="5" name="Content Placeholder 20">
            <a:extLst>
              <a:ext uri="{FF2B5EF4-FFF2-40B4-BE49-F238E27FC236}">
                <a16:creationId xmlns:a16="http://schemas.microsoft.com/office/drawing/2014/main" id="{6855D02E-339D-5043-B91B-5FF8B79BA5F8}"/>
              </a:ext>
            </a:extLst>
          </p:cNvPr>
          <p:cNvSpPr>
            <a:spLocks noGrp="1"/>
          </p:cNvSpPr>
          <p:nvPr>
            <p:ph sz="quarter" idx="17" hasCustomPrompt="1"/>
          </p:nvPr>
        </p:nvSpPr>
        <p:spPr>
          <a:xfrm>
            <a:off x="6858000" y="1527175"/>
            <a:ext cx="4566107" cy="456565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dirty="0"/>
              <a:t>Click to add text or select icon to insert content.</a:t>
            </a:r>
          </a:p>
          <a:p>
            <a:pPr lvl="0"/>
            <a:endParaRPr lang="en-US" noProof="0" dirty="0"/>
          </a:p>
        </p:txBody>
      </p:sp>
      <p:sp>
        <p:nvSpPr>
          <p:cNvPr id="2" name="Footer Placeholder 1">
            <a:extLst>
              <a:ext uri="{FF2B5EF4-FFF2-40B4-BE49-F238E27FC236}">
                <a16:creationId xmlns:a16="http://schemas.microsoft.com/office/drawing/2014/main" id="{EFCFB3ED-7781-D4EF-E83D-C48F05F58FB6}"/>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US" noProof="0" dirty="0"/>
          </a:p>
        </p:txBody>
      </p:sp>
      <p:sp>
        <p:nvSpPr>
          <p:cNvPr id="10" name="Slide Number Placeholder 9">
            <a:extLst>
              <a:ext uri="{FF2B5EF4-FFF2-40B4-BE49-F238E27FC236}">
                <a16:creationId xmlns:a16="http://schemas.microsoft.com/office/drawing/2014/main" id="{D049E518-0D49-2B58-4476-F2561B342B8E}"/>
              </a:ext>
              <a:ext uri="{C183D7F6-B498-43B3-948B-1728B52AA6E4}">
                <adec:decorative xmlns:adec="http://schemas.microsoft.com/office/drawing/2017/decorative" val="1"/>
              </a:ext>
            </a:extLst>
          </p:cNvPr>
          <p:cNvSpPr>
            <a:spLocks noGrp="1"/>
          </p:cNvSpPr>
          <p:nvPr>
            <p:ph type="sldNum" sz="quarter" idx="21"/>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1201815292"/>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arge title +left imag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4E82D4CB-D75A-1A45-B05D-E33B4030488F}"/>
              </a:ext>
            </a:extLst>
          </p:cNvPr>
          <p:cNvSpPr>
            <a:spLocks noGrp="1"/>
          </p:cNvSpPr>
          <p:nvPr>
            <p:ph type="title" hasCustomPrompt="1"/>
          </p:nvPr>
        </p:nvSpPr>
        <p:spPr>
          <a:xfrm>
            <a:off x="6858001" y="621792"/>
            <a:ext cx="4567238" cy="2511382"/>
          </a:xfrm>
          <a:prstGeom prst="rect">
            <a:avLst/>
          </a:prstGeom>
        </p:spPr>
        <p:txBody>
          <a:bodyPr vert="horz" lIns="0" tIns="0" rIns="0" bIns="0" rtlCol="0" anchor="t" anchorCtr="0">
            <a:noAutofit/>
          </a:bodyPr>
          <a:lstStyle>
            <a:lvl1pPr>
              <a:defRPr sz="4800">
                <a:solidFill>
                  <a:schemeClr val="tx1"/>
                </a:solidFill>
              </a:defRPr>
            </a:lvl1pPr>
          </a:lstStyle>
          <a:p>
            <a:r>
              <a:rPr lang="en-US" noProof="0" dirty="0"/>
              <a:t>Click to add title</a:t>
            </a:r>
          </a:p>
        </p:txBody>
      </p:sp>
      <p:sp>
        <p:nvSpPr>
          <p:cNvPr id="6" name="Picture Placeholder 2" descr="Image placeholder. Click icon to add image. Images are available to download from the Brand Source image library.&#10;">
            <a:extLst>
              <a:ext uri="{FF2B5EF4-FFF2-40B4-BE49-F238E27FC236}">
                <a16:creationId xmlns:a16="http://schemas.microsoft.com/office/drawing/2014/main" id="{A46A2561-43A0-D843-B868-9E14FD55F20B}"/>
              </a:ext>
              <a:ext uri="{C183D7F6-B498-43B3-948B-1728B52AA6E4}">
                <adec:decorative xmlns:adec="http://schemas.microsoft.com/office/drawing/2017/decorative" val="0"/>
              </a:ext>
            </a:extLst>
          </p:cNvPr>
          <p:cNvSpPr>
            <a:spLocks noGrp="1"/>
          </p:cNvSpPr>
          <p:nvPr>
            <p:ph type="pic" sz="quarter" idx="18" hasCustomPrompt="1"/>
          </p:nvPr>
        </p:nvSpPr>
        <p:spPr>
          <a:xfrm>
            <a:off x="766763" y="765175"/>
            <a:ext cx="5329237" cy="5327650"/>
          </a:xfrm>
          <a:prstGeom prst="rect">
            <a:avLst/>
          </a:prstGeom>
        </p:spPr>
        <p:txBody>
          <a:bodyPr anchor="t" anchorCtr="0">
            <a:noAutofit/>
          </a:bodyPr>
          <a:lstStyle>
            <a:lvl1pPr marL="0" indent="0" algn="l">
              <a:buNone/>
              <a:defRPr sz="1800">
                <a:latin typeface="+mn-lt"/>
                <a:sym typeface="Wingdings" panose="05000000000000000000" pitchFamily="2" charset="2"/>
              </a:defRPr>
            </a:lvl1pPr>
          </a:lstStyle>
          <a:p>
            <a:r>
              <a:rPr lang="en-US" noProof="0" dirty="0"/>
              <a:t>Click icon to add image. Images are available to download from the Brand Source image library  brand.cgi.com</a:t>
            </a:r>
          </a:p>
        </p:txBody>
      </p:sp>
      <p:sp>
        <p:nvSpPr>
          <p:cNvPr id="5" name="Content Placeholder 20">
            <a:extLst>
              <a:ext uri="{FF2B5EF4-FFF2-40B4-BE49-F238E27FC236}">
                <a16:creationId xmlns:a16="http://schemas.microsoft.com/office/drawing/2014/main" id="{78BAFC30-690F-6A41-BE1B-8B7925B9B41A}"/>
              </a:ext>
            </a:extLst>
          </p:cNvPr>
          <p:cNvSpPr>
            <a:spLocks noGrp="1"/>
          </p:cNvSpPr>
          <p:nvPr>
            <p:ph sz="quarter" idx="17" hasCustomPrompt="1"/>
          </p:nvPr>
        </p:nvSpPr>
        <p:spPr>
          <a:xfrm>
            <a:off x="6858001" y="3429000"/>
            <a:ext cx="4567238" cy="2660904"/>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mn-lt"/>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dirty="0"/>
              <a:t>Click to add text or select icon to insert content.</a:t>
            </a:r>
          </a:p>
        </p:txBody>
      </p:sp>
      <p:sp>
        <p:nvSpPr>
          <p:cNvPr id="2" name="Footer Placeholder 1">
            <a:extLst>
              <a:ext uri="{FF2B5EF4-FFF2-40B4-BE49-F238E27FC236}">
                <a16:creationId xmlns:a16="http://schemas.microsoft.com/office/drawing/2014/main" id="{1BB5AD0C-44EC-32B8-F1EF-E2197F69C25A}"/>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US" noProof="0" dirty="0"/>
          </a:p>
        </p:txBody>
      </p:sp>
      <p:sp>
        <p:nvSpPr>
          <p:cNvPr id="10" name="Slide Number Placeholder 9">
            <a:extLst>
              <a:ext uri="{FF2B5EF4-FFF2-40B4-BE49-F238E27FC236}">
                <a16:creationId xmlns:a16="http://schemas.microsoft.com/office/drawing/2014/main" id="{C26774E6-82FA-9467-E28A-C4CC98B3DEA3}"/>
              </a:ext>
              <a:ext uri="{C183D7F6-B498-43B3-948B-1728B52AA6E4}">
                <adec:decorative xmlns:adec="http://schemas.microsoft.com/office/drawing/2017/decorative" val="1"/>
              </a:ext>
            </a:extLst>
          </p:cNvPr>
          <p:cNvSpPr>
            <a:spLocks noGrp="1"/>
          </p:cNvSpPr>
          <p:nvPr>
            <p:ph type="sldNum" sz="quarter" idx="21"/>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24352886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Layout 2A">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54315F65-1719-ACD6-111B-F2CA124F4203}"/>
              </a:ext>
            </a:extLst>
          </p:cNvPr>
          <p:cNvSpPr>
            <a:spLocks noGrp="1"/>
          </p:cNvSpPr>
          <p:nvPr>
            <p:ph type="title" hasCustomPrompt="1"/>
          </p:nvPr>
        </p:nvSpPr>
        <p:spPr>
          <a:xfrm>
            <a:off x="768096" y="615621"/>
            <a:ext cx="4672584" cy="2907792"/>
          </a:xfrm>
          <a:prstGeom prst="rect">
            <a:avLst/>
          </a:prstGeom>
        </p:spPr>
        <p:txBody>
          <a:bodyPr vert="horz" lIns="0" tIns="0" rIns="0" bIns="0" rtlCol="0" anchor="t" anchorCtr="0">
            <a:noAutofit/>
          </a:bodyPr>
          <a:lstStyle>
            <a:lvl1pPr>
              <a:defRPr sz="4800"/>
            </a:lvl1pPr>
          </a:lstStyle>
          <a:p>
            <a:r>
              <a:rPr lang="en-US" noProof="0" dirty="0"/>
              <a:t>Title slide </a:t>
            </a:r>
            <a:br>
              <a:rPr lang="en-US" noProof="0" dirty="0"/>
            </a:br>
            <a:r>
              <a:rPr lang="en-US" noProof="0" dirty="0"/>
              <a:t>Click to add title</a:t>
            </a:r>
          </a:p>
        </p:txBody>
      </p:sp>
      <p:sp>
        <p:nvSpPr>
          <p:cNvPr id="6" name="Text placeholder 7">
            <a:extLst>
              <a:ext uri="{FF2B5EF4-FFF2-40B4-BE49-F238E27FC236}">
                <a16:creationId xmlns:a16="http://schemas.microsoft.com/office/drawing/2014/main" id="{ABD2E3F6-5AE2-3374-5C48-FC66ADE6D64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ts val="500"/>
              </a:spcBef>
              <a:spcAft>
                <a:spcPts val="0"/>
              </a:spcAft>
              <a:buClrTx/>
              <a:buSzTx/>
              <a:buFont typeface="Arial" pitchFamily="34" charset="0"/>
              <a:buNone/>
              <a:tabLst/>
              <a:defRPr sz="2200" b="0"/>
            </a:lvl1pPr>
          </a:lstStyle>
          <a:p>
            <a:pPr lvl="0"/>
            <a:r>
              <a:rPr lang="en-US" noProof="0" dirty="0"/>
              <a:t>Name, role</a:t>
            </a:r>
            <a:br>
              <a:rPr lang="en-US" noProof="0" dirty="0"/>
            </a:br>
            <a:r>
              <a:rPr lang="en-US" noProof="0" dirty="0"/>
              <a:t>Date</a:t>
            </a:r>
          </a:p>
        </p:txBody>
      </p:sp>
      <p:sp>
        <p:nvSpPr>
          <p:cNvPr id="8" name="Freeform 13" descr="CGI cornerstone.">
            <a:extLst>
              <a:ext uri="{FF2B5EF4-FFF2-40B4-BE49-F238E27FC236}">
                <a16:creationId xmlns:a16="http://schemas.microsoft.com/office/drawing/2014/main" id="{F242493D-0BCE-2765-D478-3FD489DFE151}"/>
              </a:ext>
              <a:ext uri="{C183D7F6-B498-43B3-948B-1728B52AA6E4}">
                <adec:decorative xmlns:adec="http://schemas.microsoft.com/office/drawing/2017/decorative" val="0"/>
              </a:ext>
            </a:extLst>
          </p:cNvPr>
          <p:cNvSpPr/>
          <p:nvPr userDrawn="1"/>
        </p:nvSpPr>
        <p:spPr bwMode="gray">
          <a:xfrm rot="16200000">
            <a:off x="6096000" y="773450"/>
            <a:ext cx="5329240" cy="5329238"/>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lstStyle/>
          <a:p>
            <a:pPr lvl="0" algn="ctr">
              <a:spcBef>
                <a:spcPct val="0"/>
              </a:spcBef>
              <a:buClrTx/>
              <a:buSzPct val="90000"/>
            </a:pPr>
            <a:endParaRPr lang="en-US" sz="1600" b="1" noProof="0" dirty="0">
              <a:solidFill>
                <a:schemeClr val="bg1"/>
              </a:solidFill>
              <a:cs typeface="Arial" pitchFamily="34" charset="0"/>
            </a:endParaRPr>
          </a:p>
        </p:txBody>
      </p:sp>
      <p:sp>
        <p:nvSpPr>
          <p:cNvPr id="9" name="TextBox 8">
            <a:extLst>
              <a:ext uri="{FF2B5EF4-FFF2-40B4-BE49-F238E27FC236}">
                <a16:creationId xmlns:a16="http://schemas.microsoft.com/office/drawing/2014/main" id="{E7FE07A7-F200-8157-E9E4-FF5FF57C6F27}"/>
              </a:ext>
              <a:ext uri="{C183D7F6-B498-43B3-948B-1728B52AA6E4}">
                <adec:decorative xmlns:adec="http://schemas.microsoft.com/office/drawing/2017/decorative" val="1"/>
              </a:ext>
            </a:extLst>
          </p:cNvPr>
          <p:cNvSpPr txBox="1"/>
          <p:nvPr userDrawn="1"/>
        </p:nvSpPr>
        <p:spPr>
          <a:xfrm>
            <a:off x="11163033" y="6345144"/>
            <a:ext cx="365760" cy="182880"/>
          </a:xfrm>
          <a:prstGeom prst="rect">
            <a:avLst/>
          </a:prstGeom>
          <a:solidFill>
            <a:schemeClr val="bg1"/>
          </a:solidFill>
        </p:spPr>
        <p:txBody>
          <a:bodyPr vert="horz" wrap="square" lIns="0" tIns="0" rIns="0" bIns="0" rtlCol="0" anchor="t" anchorCtr="0">
            <a:normAutofit fontScale="85000" lnSpcReduction="20000"/>
          </a:bodyPr>
          <a:lstStyle/>
          <a:p>
            <a:pPr algn="l"/>
            <a:endParaRPr lang="en-US" noProof="0" dirty="0"/>
          </a:p>
        </p:txBody>
      </p:sp>
      <p:sp>
        <p:nvSpPr>
          <p:cNvPr id="2" name="Footer Placeholder 1">
            <a:extLst>
              <a:ext uri="{FF2B5EF4-FFF2-40B4-BE49-F238E27FC236}">
                <a16:creationId xmlns:a16="http://schemas.microsoft.com/office/drawing/2014/main" id="{E0E6CF6F-0D78-40E4-BC21-3608EDC28AE6}"/>
              </a:ext>
              <a:ext uri="{C183D7F6-B498-43B3-948B-1728B52AA6E4}">
                <adec:decorative xmlns:adec="http://schemas.microsoft.com/office/drawing/2017/decorative" val="1"/>
              </a:ext>
            </a:extLst>
          </p:cNvPr>
          <p:cNvSpPr>
            <a:spLocks noGrp="1"/>
          </p:cNvSpPr>
          <p:nvPr>
            <p:ph type="ftr" sz="quarter" idx="15"/>
          </p:nvPr>
        </p:nvSpPr>
        <p:spPr>
          <a:xfrm>
            <a:off x="4038600" y="6931152"/>
            <a:ext cx="4114800" cy="137160"/>
          </a:xfrm>
        </p:spPr>
        <p:txBody>
          <a:bodyPr/>
          <a:lstStyle/>
          <a:p>
            <a:endParaRPr lang="en-US" noProof="0" dirty="0"/>
          </a:p>
        </p:txBody>
      </p:sp>
      <p:sp>
        <p:nvSpPr>
          <p:cNvPr id="4" name="Slide Number Placeholder 3">
            <a:extLst>
              <a:ext uri="{FF2B5EF4-FFF2-40B4-BE49-F238E27FC236}">
                <a16:creationId xmlns:a16="http://schemas.microsoft.com/office/drawing/2014/main" id="{B965A85F-A5E6-200F-9730-5A28F1653232}"/>
              </a:ext>
              <a:ext uri="{C183D7F6-B498-43B3-948B-1728B52AA6E4}">
                <adec:decorative xmlns:adec="http://schemas.microsoft.com/office/drawing/2017/decorative" val="1"/>
              </a:ext>
            </a:extLst>
          </p:cNvPr>
          <p:cNvSpPr>
            <a:spLocks noGrp="1"/>
          </p:cNvSpPr>
          <p:nvPr>
            <p:ph type="sldNum" sz="quarter" idx="16"/>
          </p:nvPr>
        </p:nvSpPr>
        <p:spPr>
          <a:xfrm>
            <a:off x="11163034" y="6931152"/>
            <a:ext cx="261660" cy="137160"/>
          </a:xfrm>
        </p:spPr>
        <p:txBody>
          <a:bodyPr/>
          <a:lstStyle/>
          <a:p>
            <a:fld id="{525A3C56-E491-49B2-93F3-63532DF516BC}" type="slidenum">
              <a:rPr lang="en-US" noProof="0" smtClean="0"/>
              <a:pPr/>
              <a:t>‹N°›</a:t>
            </a:fld>
            <a:endParaRPr lang="en-US" noProof="0" dirty="0"/>
          </a:p>
        </p:txBody>
      </p:sp>
      <p:pic>
        <p:nvPicPr>
          <p:cNvPr id="3" name="CGI logo">
            <a:extLst>
              <a:ext uri="{FF2B5EF4-FFF2-40B4-BE49-F238E27FC236}">
                <a16:creationId xmlns:a16="http://schemas.microsoft.com/office/drawing/2014/main" id="{97BF1FC2-69EA-5E07-650F-977E7018A63B}"/>
              </a:ext>
            </a:extLst>
          </p:cNvPr>
          <p:cNvPicPr>
            <a:picLocks/>
          </p:cNvPicPr>
          <p:nvPr userDrawn="1"/>
        </p:nvPicPr>
        <p:blipFill rotWithShape="1">
          <a:blip r:embed="rId2" cstate="print">
            <a:extLst>
              <a:ext uri="{28A0092B-C50C-407E-A947-70E740481C1C}">
                <a14:useLocalDpi xmlns:a14="http://schemas.microsoft.com/office/drawing/2010/main" val="0"/>
              </a:ext>
            </a:extLst>
          </a:blip>
          <a:srcRect b="-458"/>
          <a:stretch/>
        </p:blipFill>
        <p:spPr>
          <a:xfrm>
            <a:off x="767134" y="5372173"/>
            <a:ext cx="1548656" cy="723953"/>
          </a:xfrm>
          <a:prstGeom prst="rect">
            <a:avLst/>
          </a:prstGeom>
          <a:ln>
            <a:noFill/>
          </a:ln>
        </p:spPr>
      </p:pic>
    </p:spTree>
    <p:extLst>
      <p:ext uri="{BB962C8B-B14F-4D97-AF65-F5344CB8AC3E}">
        <p14:creationId xmlns:p14="http://schemas.microsoft.com/office/powerpoint/2010/main" val="962407276"/>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rge graphic device left+content">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B83A3C21-1796-71D9-30EA-EAA78864551D}"/>
              </a:ext>
            </a:extLst>
          </p:cNvPr>
          <p:cNvSpPr>
            <a:spLocks noGrp="1"/>
          </p:cNvSpPr>
          <p:nvPr>
            <p:ph type="title" hasCustomPrompt="1"/>
          </p:nvPr>
        </p:nvSpPr>
        <p:spPr>
          <a:xfrm>
            <a:off x="6858000" y="621792"/>
            <a:ext cx="4572000" cy="2514600"/>
          </a:xfrm>
        </p:spPr>
        <p:txBody>
          <a:bodyPr>
            <a:noAutofit/>
          </a:bodyPr>
          <a:lstStyle>
            <a:lvl1pPr>
              <a:defRPr sz="4800"/>
            </a:lvl1pPr>
          </a:lstStyle>
          <a:p>
            <a:r>
              <a:rPr lang="en-US" noProof="0" dirty="0"/>
              <a:t>Click to add title</a:t>
            </a:r>
          </a:p>
        </p:txBody>
      </p:sp>
      <p:sp>
        <p:nvSpPr>
          <p:cNvPr id="3" name="Picture placeholder 8" descr="Image placeholder. Click icon to add image. Images are available to download from the Brand Source image library.&#10;">
            <a:extLst>
              <a:ext uri="{FF2B5EF4-FFF2-40B4-BE49-F238E27FC236}">
                <a16:creationId xmlns:a16="http://schemas.microsoft.com/office/drawing/2014/main" id="{A421830E-43AD-2D8E-C6C8-BCE3A9BF6F1E}"/>
              </a:ext>
              <a:ext uri="{C183D7F6-B498-43B3-948B-1728B52AA6E4}">
                <adec:decorative xmlns:adec="http://schemas.microsoft.com/office/drawing/2017/decorative" val="0"/>
              </a:ext>
            </a:extLst>
          </p:cNvPr>
          <p:cNvSpPr>
            <a:spLocks noGrp="1" noChangeAspect="1"/>
          </p:cNvSpPr>
          <p:nvPr>
            <p:ph type="pic" sz="quarter" idx="15" hasCustomPrompt="1"/>
          </p:nvPr>
        </p:nvSpPr>
        <p:spPr>
          <a:xfrm>
            <a:off x="768096" y="765175"/>
            <a:ext cx="5332037" cy="5332038"/>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a:noFill/>
        </p:spPr>
        <p:txBody>
          <a:bodyPr wrap="square">
            <a:noAutofit/>
          </a:bodyPr>
          <a:lstStyle>
            <a:lvl1pPr marL="0" indent="0">
              <a:buNone/>
              <a:defRPr sz="1800">
                <a:sym typeface="Wingdings" panose="05000000000000000000" pitchFamily="2" charset="2"/>
              </a:defRPr>
            </a:lvl1pPr>
          </a:lstStyle>
          <a:p>
            <a:r>
              <a:rPr lang="en-US" sz="1800" noProof="0" dirty="0">
                <a:cs typeface="Arial" pitchFamily="34" charset="0"/>
              </a:rPr>
              <a:t>Click icon to add image. Images are available to download from the Brand Source image library  brand.cgi.com</a:t>
            </a:r>
          </a:p>
        </p:txBody>
      </p:sp>
      <p:sp>
        <p:nvSpPr>
          <p:cNvPr id="7" name="Content Placeholder 20">
            <a:extLst>
              <a:ext uri="{FF2B5EF4-FFF2-40B4-BE49-F238E27FC236}">
                <a16:creationId xmlns:a16="http://schemas.microsoft.com/office/drawing/2014/main" id="{0E9648EC-C942-EFC6-8E33-CAB1FAB99C7C}"/>
              </a:ext>
            </a:extLst>
          </p:cNvPr>
          <p:cNvSpPr>
            <a:spLocks noGrp="1"/>
          </p:cNvSpPr>
          <p:nvPr>
            <p:ph sz="quarter" idx="20" hasCustomPrompt="1"/>
          </p:nvPr>
        </p:nvSpPr>
        <p:spPr>
          <a:xfrm>
            <a:off x="6858002" y="3429000"/>
            <a:ext cx="4567237" cy="2660904"/>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dirty="0"/>
              <a:t>Click to add text or select icon to insert content.</a:t>
            </a:r>
          </a:p>
        </p:txBody>
      </p:sp>
      <p:sp>
        <p:nvSpPr>
          <p:cNvPr id="2" name="Footer Placeholder 1">
            <a:extLst>
              <a:ext uri="{FF2B5EF4-FFF2-40B4-BE49-F238E27FC236}">
                <a16:creationId xmlns:a16="http://schemas.microsoft.com/office/drawing/2014/main" id="{5F2D5990-B71C-813A-9F27-4810CBA2E1F3}"/>
              </a:ext>
              <a:ext uri="{C183D7F6-B498-43B3-948B-1728B52AA6E4}">
                <adec:decorative xmlns:adec="http://schemas.microsoft.com/office/drawing/2017/decorative" val="1"/>
              </a:ext>
            </a:extLst>
          </p:cNvPr>
          <p:cNvSpPr>
            <a:spLocks noGrp="1"/>
          </p:cNvSpPr>
          <p:nvPr>
            <p:ph type="ftr" sz="quarter" idx="24"/>
          </p:nvPr>
        </p:nvSpPr>
        <p:spPr/>
        <p:txBody>
          <a:bodyPr/>
          <a:lstStyle/>
          <a:p>
            <a:endParaRPr lang="en-US" noProof="0" dirty="0"/>
          </a:p>
        </p:txBody>
      </p:sp>
      <p:sp>
        <p:nvSpPr>
          <p:cNvPr id="12" name="Slide Number Placeholder 11">
            <a:extLst>
              <a:ext uri="{FF2B5EF4-FFF2-40B4-BE49-F238E27FC236}">
                <a16:creationId xmlns:a16="http://schemas.microsoft.com/office/drawing/2014/main" id="{1463B1C6-8C17-350A-261D-406041A96245}"/>
              </a:ext>
              <a:ext uri="{C183D7F6-B498-43B3-948B-1728B52AA6E4}">
                <adec:decorative xmlns:adec="http://schemas.microsoft.com/office/drawing/2017/decorative" val="1"/>
              </a:ext>
            </a:extLst>
          </p:cNvPr>
          <p:cNvSpPr>
            <a:spLocks noGrp="1"/>
          </p:cNvSpPr>
          <p:nvPr>
            <p:ph type="sldNum" sz="quarter" idx="23"/>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3699746258"/>
      </p:ext>
    </p:extLst>
  </p:cSld>
  <p:clrMapOvr>
    <a:masterClrMapping/>
  </p:clrMapOvr>
  <p:transition/>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uter + editable sc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1ECE7-029C-9470-FB12-50E6EE95BB4D}"/>
              </a:ext>
            </a:extLst>
          </p:cNvPr>
          <p:cNvSpPr>
            <a:spLocks noGrp="1"/>
          </p:cNvSpPr>
          <p:nvPr>
            <p:ph type="title" hasCustomPrompt="1"/>
          </p:nvPr>
        </p:nvSpPr>
        <p:spPr/>
        <p:txBody>
          <a:bodyPr lIns="0"/>
          <a:lstStyle>
            <a:lvl1pPr>
              <a:defRPr/>
            </a:lvl1pPr>
          </a:lstStyle>
          <a:p>
            <a:r>
              <a:rPr lang="en-US" noProof="0" dirty="0"/>
              <a:t>Content slide with editable computer screen – click to add title</a:t>
            </a:r>
          </a:p>
        </p:txBody>
      </p:sp>
      <p:pic>
        <p:nvPicPr>
          <p:cNvPr id="4" name="Picture 3">
            <a:extLst>
              <a:ext uri="{FF2B5EF4-FFF2-40B4-BE49-F238E27FC236}">
                <a16:creationId xmlns:a16="http://schemas.microsoft.com/office/drawing/2014/main" id="{8CACD659-21BD-FF75-6930-8221A796EB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0545" y="1594918"/>
            <a:ext cx="5404149" cy="4580569"/>
          </a:xfrm>
          <a:prstGeom prst="rect">
            <a:avLst/>
          </a:prstGeom>
        </p:spPr>
      </p:pic>
      <p:sp>
        <p:nvSpPr>
          <p:cNvPr id="3" name="Footer Placeholder 2">
            <a:extLst>
              <a:ext uri="{FF2B5EF4-FFF2-40B4-BE49-F238E27FC236}">
                <a16:creationId xmlns:a16="http://schemas.microsoft.com/office/drawing/2014/main" id="{CCD897C4-E2F2-4CF8-5229-A76A4CC36652}"/>
              </a:ext>
              <a:ext uri="{C183D7F6-B498-43B3-948B-1728B52AA6E4}">
                <adec:decorative xmlns:adec="http://schemas.microsoft.com/office/drawing/2017/decorative" val="1"/>
              </a:ext>
            </a:extLst>
          </p:cNvPr>
          <p:cNvSpPr>
            <a:spLocks noGrp="1"/>
          </p:cNvSpPr>
          <p:nvPr userDrawn="1">
            <p:ph type="ftr" sz="quarter" idx="23"/>
          </p:nvPr>
        </p:nvSpPr>
        <p:spPr/>
        <p:txBody>
          <a:bodyPr/>
          <a:lstStyle/>
          <a:p>
            <a:endParaRPr lang="en-US" noProof="0" dirty="0"/>
          </a:p>
        </p:txBody>
      </p:sp>
      <p:sp>
        <p:nvSpPr>
          <p:cNvPr id="9" name="Slide Number Placeholder 8">
            <a:extLst>
              <a:ext uri="{FF2B5EF4-FFF2-40B4-BE49-F238E27FC236}">
                <a16:creationId xmlns:a16="http://schemas.microsoft.com/office/drawing/2014/main" id="{13B1A9B0-8D59-83A5-4DBA-D7CE9A694A31}"/>
              </a:ext>
              <a:ext uri="{C183D7F6-B498-43B3-948B-1728B52AA6E4}">
                <adec:decorative xmlns:adec="http://schemas.microsoft.com/office/drawing/2017/decorative" val="1"/>
              </a:ext>
            </a:extLst>
          </p:cNvPr>
          <p:cNvSpPr>
            <a:spLocks noGrp="1"/>
          </p:cNvSpPr>
          <p:nvPr userDrawn="1">
            <p:ph type="sldNum" sz="quarter" idx="22"/>
          </p:nvPr>
        </p:nvSpPr>
        <p:spPr/>
        <p:txBody>
          <a:bodyPr/>
          <a:lstStyle/>
          <a:p>
            <a:fld id="{525A3C56-E491-49B2-93F3-63532DF516BC}" type="slidenum">
              <a:rPr lang="en-US" noProof="0" smtClean="0"/>
              <a:pPr/>
              <a:t>‹N°›</a:t>
            </a:fld>
            <a:endParaRPr lang="en-US" noProof="0" dirty="0"/>
          </a:p>
        </p:txBody>
      </p:sp>
      <p:sp>
        <p:nvSpPr>
          <p:cNvPr id="7" name="Picture Placeholder 6">
            <a:extLst>
              <a:ext uri="{FF2B5EF4-FFF2-40B4-BE49-F238E27FC236}">
                <a16:creationId xmlns:a16="http://schemas.microsoft.com/office/drawing/2014/main" id="{52F58082-4E21-8983-9822-25F161D8E6C4}"/>
              </a:ext>
            </a:extLst>
          </p:cNvPr>
          <p:cNvSpPr>
            <a:spLocks noGrp="1"/>
          </p:cNvSpPr>
          <p:nvPr>
            <p:ph type="pic" sz="quarter" idx="24"/>
          </p:nvPr>
        </p:nvSpPr>
        <p:spPr>
          <a:xfrm>
            <a:off x="6199632" y="1783080"/>
            <a:ext cx="5038344" cy="2907792"/>
          </a:xfrm>
        </p:spPr>
        <p:txBody>
          <a:bodyPr lIns="91440" tIns="91440" rIns="91440" bIns="91440"/>
          <a:lstStyle>
            <a:lvl1pPr>
              <a:defRPr sz="2000"/>
            </a:lvl1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fr-FR" noProof="0"/>
              <a:t>Cliquez sur l'icône pour ajouter une image</a:t>
            </a:r>
            <a:endParaRPr lang="en-US" noProof="0" dirty="0"/>
          </a:p>
        </p:txBody>
      </p:sp>
      <p:sp>
        <p:nvSpPr>
          <p:cNvPr id="5" name="Content Placeholder 20">
            <a:extLst>
              <a:ext uri="{FF2B5EF4-FFF2-40B4-BE49-F238E27FC236}">
                <a16:creationId xmlns:a16="http://schemas.microsoft.com/office/drawing/2014/main" id="{7A5DC591-0F3B-CC93-78B8-9BED5DE66560}"/>
              </a:ext>
            </a:extLst>
          </p:cNvPr>
          <p:cNvSpPr>
            <a:spLocks noGrp="1"/>
          </p:cNvSpPr>
          <p:nvPr>
            <p:ph sz="quarter" idx="19" hasCustomPrompt="1"/>
          </p:nvPr>
        </p:nvSpPr>
        <p:spPr>
          <a:xfrm>
            <a:off x="765737" y="1767176"/>
            <a:ext cx="4568263" cy="4325649"/>
          </a:xfrm>
          <a:prstGeom prst="rect">
            <a:avLst/>
          </a:prstGeom>
        </p:spPr>
        <p:txBody>
          <a:bodyPr lIns="0" tIns="0" rIns="0" bIns="0">
            <a:normAutofit/>
          </a:bodyPr>
          <a:lstStyle>
            <a:lvl1pPr marL="0" indent="0">
              <a:spcBef>
                <a:spcPts val="0"/>
              </a:spcBef>
              <a:buClr>
                <a:schemeClr val="accent2"/>
              </a:buClr>
              <a:buSzPct val="110000"/>
              <a:buFont typeface="Arial" pitchFamily="34" charset="0"/>
              <a:buNone/>
              <a:defRPr sz="2000">
                <a:solidFill>
                  <a:schemeClr val="tx1"/>
                </a:solidFill>
                <a:latin typeface="+mn-lt"/>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0"/>
              </a:spcBef>
              <a:spcAft>
                <a:spcPts val="0"/>
              </a:spcAft>
              <a:buClr>
                <a:schemeClr val="accent2"/>
              </a:buClr>
              <a:buSzPct val="110000"/>
              <a:buFont typeface="Arial" pitchFamily="34" charset="0"/>
              <a:buNone/>
              <a:tabLst/>
              <a:defRPr/>
            </a:pPr>
            <a:r>
              <a:rPr lang="en-US" noProof="0" dirty="0"/>
              <a:t>Click to add text or select icon to insert content.</a:t>
            </a:r>
          </a:p>
          <a:p>
            <a:pPr lvl="0"/>
            <a:endParaRPr lang="en-US" noProof="0" dirty="0"/>
          </a:p>
        </p:txBody>
      </p:sp>
    </p:spTree>
    <p:extLst>
      <p:ext uri="{BB962C8B-B14F-4D97-AF65-F5344CB8AC3E}">
        <p14:creationId xmlns:p14="http://schemas.microsoft.com/office/powerpoint/2010/main" val="351479667"/>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aptop + editable sc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1ECE7-029C-9470-FB12-50E6EE95BB4D}"/>
              </a:ext>
            </a:extLst>
          </p:cNvPr>
          <p:cNvSpPr>
            <a:spLocks noGrp="1"/>
          </p:cNvSpPr>
          <p:nvPr>
            <p:ph type="title" hasCustomPrompt="1"/>
          </p:nvPr>
        </p:nvSpPr>
        <p:spPr/>
        <p:txBody>
          <a:bodyPr/>
          <a:lstStyle>
            <a:lvl1pPr>
              <a:defRPr/>
            </a:lvl1pPr>
          </a:lstStyle>
          <a:p>
            <a:r>
              <a:rPr lang="en-US" noProof="0" dirty="0"/>
              <a:t>Content slide with editable laptop screen – click to add title</a:t>
            </a:r>
          </a:p>
        </p:txBody>
      </p:sp>
      <p:sp>
        <p:nvSpPr>
          <p:cNvPr id="14" name="Content Placeholder 20">
            <a:extLst>
              <a:ext uri="{FF2B5EF4-FFF2-40B4-BE49-F238E27FC236}">
                <a16:creationId xmlns:a16="http://schemas.microsoft.com/office/drawing/2014/main" id="{27B262E3-C2DF-AD9E-2069-876FCA1C8464}"/>
              </a:ext>
            </a:extLst>
          </p:cNvPr>
          <p:cNvSpPr>
            <a:spLocks noGrp="1"/>
          </p:cNvSpPr>
          <p:nvPr>
            <p:ph sz="quarter" idx="19" hasCustomPrompt="1"/>
          </p:nvPr>
        </p:nvSpPr>
        <p:spPr>
          <a:xfrm>
            <a:off x="765737" y="1767176"/>
            <a:ext cx="4568263" cy="4325649"/>
          </a:xfrm>
          <a:prstGeom prst="rect">
            <a:avLst/>
          </a:prstGeom>
        </p:spPr>
        <p:txBody>
          <a:bodyPr lIns="0" tIns="0" rIns="0" bIns="0">
            <a:normAutofit/>
          </a:bodyPr>
          <a:lstStyle>
            <a:lvl1pPr marL="0" indent="0">
              <a:spcBef>
                <a:spcPts val="0"/>
              </a:spcBef>
              <a:buClr>
                <a:schemeClr val="accent2"/>
              </a:buClr>
              <a:buSzPct val="110000"/>
              <a:buFont typeface="Arial" pitchFamily="34" charset="0"/>
              <a:buNone/>
              <a:defRPr sz="2000">
                <a:solidFill>
                  <a:schemeClr val="tx1"/>
                </a:solidFill>
                <a:latin typeface="+mn-lt"/>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0"/>
              </a:spcBef>
              <a:spcAft>
                <a:spcPts val="0"/>
              </a:spcAft>
              <a:buClr>
                <a:schemeClr val="accent2"/>
              </a:buClr>
              <a:buSzPct val="110000"/>
              <a:buFont typeface="Arial" pitchFamily="34" charset="0"/>
              <a:buNone/>
              <a:tabLst/>
              <a:defRPr/>
            </a:pPr>
            <a:r>
              <a:rPr lang="en-US" noProof="0" dirty="0"/>
              <a:t>Click to add text or select icon to insert content.</a:t>
            </a:r>
          </a:p>
          <a:p>
            <a:pPr lvl="0"/>
            <a:endParaRPr lang="en-US" noProof="0" dirty="0"/>
          </a:p>
        </p:txBody>
      </p:sp>
      <p:pic>
        <p:nvPicPr>
          <p:cNvPr id="4" name="Laptop" descr="Laptop">
            <a:extLst>
              <a:ext uri="{FF2B5EF4-FFF2-40B4-BE49-F238E27FC236}">
                <a16:creationId xmlns:a16="http://schemas.microsoft.com/office/drawing/2014/main" id="{2AADE652-AE35-AFBD-A1C4-B2BCED871AA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78171" y="1532674"/>
            <a:ext cx="6913829" cy="4413037"/>
          </a:xfrm>
          <a:prstGeom prst="rect">
            <a:avLst/>
          </a:prstGeom>
        </p:spPr>
      </p:pic>
      <p:sp>
        <p:nvSpPr>
          <p:cNvPr id="5" name="Picture Placeholder 2" descr="Photograph of information aligning with slide content, displayed on a computer screen.">
            <a:extLst>
              <a:ext uri="{FF2B5EF4-FFF2-40B4-BE49-F238E27FC236}">
                <a16:creationId xmlns:a16="http://schemas.microsoft.com/office/drawing/2014/main" id="{91948F71-FA03-3475-4DF8-8A1530870041}"/>
              </a:ext>
              <a:ext uri="{C183D7F6-B498-43B3-948B-1728B52AA6E4}">
                <adec:decorative xmlns:adec="http://schemas.microsoft.com/office/drawing/2017/decorative" val="0"/>
              </a:ext>
            </a:extLst>
          </p:cNvPr>
          <p:cNvSpPr>
            <a:spLocks noGrp="1"/>
          </p:cNvSpPr>
          <p:nvPr>
            <p:ph type="pic" sz="quarter" idx="24"/>
          </p:nvPr>
        </p:nvSpPr>
        <p:spPr>
          <a:xfrm>
            <a:off x="6629400" y="1767176"/>
            <a:ext cx="5562600" cy="3607904"/>
          </a:xfrm>
          <a:prstGeom prst="rect">
            <a:avLst/>
          </a:prstGeom>
          <a:noFill/>
        </p:spPr>
        <p:txBody>
          <a:bodyPr lIns="91440" tIns="91440" rIns="91440" bIns="91440" anchor="t" anchorCtr="0">
            <a:normAutofit/>
          </a:bodyPr>
          <a:lstStyle>
            <a:lvl1pPr marL="0" indent="0" algn="l">
              <a:buNone/>
              <a:defRPr sz="2000"/>
            </a:lvl1pPr>
          </a:lstStyle>
          <a:p>
            <a:r>
              <a:rPr lang="fr-FR" noProof="0"/>
              <a:t>Cliquez sur l'icône pour ajouter une image</a:t>
            </a:r>
            <a:endParaRPr lang="en-US" noProof="0" dirty="0"/>
          </a:p>
        </p:txBody>
      </p:sp>
      <p:sp>
        <p:nvSpPr>
          <p:cNvPr id="3" name="Footer Placeholder 2">
            <a:extLst>
              <a:ext uri="{FF2B5EF4-FFF2-40B4-BE49-F238E27FC236}">
                <a16:creationId xmlns:a16="http://schemas.microsoft.com/office/drawing/2014/main" id="{6E47998D-D816-211C-2B52-20DC56458634}"/>
              </a:ext>
              <a:ext uri="{C183D7F6-B498-43B3-948B-1728B52AA6E4}">
                <adec:decorative xmlns:adec="http://schemas.microsoft.com/office/drawing/2017/decorative" val="0"/>
              </a:ext>
            </a:extLst>
          </p:cNvPr>
          <p:cNvSpPr>
            <a:spLocks noGrp="1"/>
          </p:cNvSpPr>
          <p:nvPr userDrawn="1">
            <p:ph type="ftr" sz="quarter" idx="23"/>
          </p:nvPr>
        </p:nvSpPr>
        <p:spPr/>
        <p:txBody>
          <a:bodyPr/>
          <a:lstStyle/>
          <a:p>
            <a:endParaRPr lang="en-US" noProof="0" dirty="0"/>
          </a:p>
        </p:txBody>
      </p:sp>
      <p:sp>
        <p:nvSpPr>
          <p:cNvPr id="9" name="Slide Number Placeholder 8">
            <a:extLst>
              <a:ext uri="{FF2B5EF4-FFF2-40B4-BE49-F238E27FC236}">
                <a16:creationId xmlns:a16="http://schemas.microsoft.com/office/drawing/2014/main" id="{53447895-D093-DE49-C329-17565F7FABBB}"/>
              </a:ext>
            </a:extLst>
          </p:cNvPr>
          <p:cNvSpPr>
            <a:spLocks noGrp="1"/>
          </p:cNvSpPr>
          <p:nvPr userDrawn="1">
            <p:ph type="sldNum" sz="quarter" idx="22"/>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1637006035"/>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t + editable sc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1ECE7-029C-9470-FB12-50E6EE95BB4D}"/>
              </a:ext>
            </a:extLst>
          </p:cNvPr>
          <p:cNvSpPr>
            <a:spLocks noGrp="1"/>
          </p:cNvSpPr>
          <p:nvPr>
            <p:ph type="title" hasCustomPrompt="1"/>
          </p:nvPr>
        </p:nvSpPr>
        <p:spPr>
          <a:noFill/>
        </p:spPr>
        <p:txBody>
          <a:bodyPr/>
          <a:lstStyle>
            <a:lvl1pPr>
              <a:defRPr/>
            </a:lvl1pPr>
          </a:lstStyle>
          <a:p>
            <a:r>
              <a:rPr lang="en-US" noProof="0" dirty="0"/>
              <a:t>Content slide with editable tablet screen – click to add title</a:t>
            </a:r>
          </a:p>
        </p:txBody>
      </p:sp>
      <p:pic>
        <p:nvPicPr>
          <p:cNvPr id="4" name="Picture 3" descr="Tablet with blank screen.">
            <a:extLst>
              <a:ext uri="{FF2B5EF4-FFF2-40B4-BE49-F238E27FC236}">
                <a16:creationId xmlns:a16="http://schemas.microsoft.com/office/drawing/2014/main" id="{CD542B68-861B-4C30-90C5-5016FA3109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44053" y="1578394"/>
            <a:ext cx="4075070" cy="4642813"/>
          </a:xfrm>
          <a:prstGeom prst="rect">
            <a:avLst/>
          </a:prstGeom>
        </p:spPr>
      </p:pic>
      <p:sp>
        <p:nvSpPr>
          <p:cNvPr id="11" name="Picture Placeholder 2" descr="Placeholder to add picture of information aligning with slide content, displayed on a tablet screen.">
            <a:extLst>
              <a:ext uri="{FF2B5EF4-FFF2-40B4-BE49-F238E27FC236}">
                <a16:creationId xmlns:a16="http://schemas.microsoft.com/office/drawing/2014/main" id="{08B77F00-A11D-0CF2-7AE7-A86D95DA19EA}"/>
              </a:ext>
              <a:ext uri="{C183D7F6-B498-43B3-948B-1728B52AA6E4}">
                <adec:decorative xmlns:adec="http://schemas.microsoft.com/office/drawing/2017/decorative" val="0"/>
              </a:ext>
            </a:extLst>
          </p:cNvPr>
          <p:cNvSpPr>
            <a:spLocks noGrp="1"/>
          </p:cNvSpPr>
          <p:nvPr>
            <p:ph type="pic" sz="quarter" idx="18"/>
          </p:nvPr>
        </p:nvSpPr>
        <p:spPr>
          <a:xfrm>
            <a:off x="7022592" y="1920240"/>
            <a:ext cx="2907792" cy="3749040"/>
          </a:xfrm>
          <a:prstGeom prst="rect">
            <a:avLst/>
          </a:prstGeom>
          <a:noFill/>
          <a:ln>
            <a:noFill/>
          </a:ln>
        </p:spPr>
        <p:txBody>
          <a:bodyPr lIns="91440" tIns="91440" rIns="91440" bIns="91440" anchor="t" anchorCtr="0"/>
          <a:lstStyle>
            <a:lvl1pPr marL="0" indent="0" algn="ctr">
              <a:buNone/>
              <a:defRPr sz="2000"/>
            </a:lvl1pPr>
          </a:lstStyle>
          <a:p>
            <a:r>
              <a:rPr lang="fr-FR" noProof="0"/>
              <a:t>Cliquez sur l'icône pour ajouter une image</a:t>
            </a:r>
            <a:endParaRPr lang="en-US" noProof="0" dirty="0"/>
          </a:p>
        </p:txBody>
      </p:sp>
      <p:sp>
        <p:nvSpPr>
          <p:cNvPr id="3" name="Footer Placeholder 2">
            <a:extLst>
              <a:ext uri="{FF2B5EF4-FFF2-40B4-BE49-F238E27FC236}">
                <a16:creationId xmlns:a16="http://schemas.microsoft.com/office/drawing/2014/main" id="{551FF1A3-1160-C4C4-A626-206C16181D21}"/>
              </a:ext>
              <a:ext uri="{C183D7F6-B498-43B3-948B-1728B52AA6E4}">
                <adec:decorative xmlns:adec="http://schemas.microsoft.com/office/drawing/2017/decorative" val="1"/>
              </a:ext>
            </a:extLst>
          </p:cNvPr>
          <p:cNvSpPr>
            <a:spLocks noGrp="1"/>
          </p:cNvSpPr>
          <p:nvPr userDrawn="1">
            <p:ph type="ftr" sz="quarter" idx="23"/>
          </p:nvPr>
        </p:nvSpPr>
        <p:spPr/>
        <p:txBody>
          <a:bodyPr/>
          <a:lstStyle/>
          <a:p>
            <a:endParaRPr lang="en-US" noProof="0" dirty="0"/>
          </a:p>
        </p:txBody>
      </p:sp>
      <p:sp>
        <p:nvSpPr>
          <p:cNvPr id="9" name="Slide Number Placeholder 8">
            <a:extLst>
              <a:ext uri="{FF2B5EF4-FFF2-40B4-BE49-F238E27FC236}">
                <a16:creationId xmlns:a16="http://schemas.microsoft.com/office/drawing/2014/main" id="{9E659B3B-343D-4046-633E-2244C47D9ED4}"/>
              </a:ext>
              <a:ext uri="{C183D7F6-B498-43B3-948B-1728B52AA6E4}">
                <adec:decorative xmlns:adec="http://schemas.microsoft.com/office/drawing/2017/decorative" val="1"/>
              </a:ext>
            </a:extLst>
          </p:cNvPr>
          <p:cNvSpPr>
            <a:spLocks noGrp="1"/>
          </p:cNvSpPr>
          <p:nvPr userDrawn="1">
            <p:ph type="sldNum" sz="quarter" idx="22"/>
          </p:nvPr>
        </p:nvSpPr>
        <p:spPr/>
        <p:txBody>
          <a:bodyPr/>
          <a:lstStyle/>
          <a:p>
            <a:fld id="{525A3C56-E491-49B2-93F3-63532DF516BC}" type="slidenum">
              <a:rPr lang="en-US" noProof="0" smtClean="0"/>
              <a:pPr/>
              <a:t>‹N°›</a:t>
            </a:fld>
            <a:endParaRPr lang="en-US" noProof="0" dirty="0"/>
          </a:p>
        </p:txBody>
      </p:sp>
      <p:sp>
        <p:nvSpPr>
          <p:cNvPr id="5" name="Content Placeholder 20">
            <a:extLst>
              <a:ext uri="{FF2B5EF4-FFF2-40B4-BE49-F238E27FC236}">
                <a16:creationId xmlns:a16="http://schemas.microsoft.com/office/drawing/2014/main" id="{5E6282E1-2EC2-E37A-5839-3290768DE8BE}"/>
              </a:ext>
            </a:extLst>
          </p:cNvPr>
          <p:cNvSpPr>
            <a:spLocks noGrp="1"/>
          </p:cNvSpPr>
          <p:nvPr>
            <p:ph sz="quarter" idx="19" hasCustomPrompt="1"/>
          </p:nvPr>
        </p:nvSpPr>
        <p:spPr>
          <a:xfrm>
            <a:off x="765737" y="1767176"/>
            <a:ext cx="4568263" cy="4325649"/>
          </a:xfrm>
          <a:prstGeom prst="rect">
            <a:avLst/>
          </a:prstGeom>
        </p:spPr>
        <p:txBody>
          <a:bodyPr lIns="0" tIns="0" rIns="0" bIns="0">
            <a:normAutofit/>
          </a:bodyPr>
          <a:lstStyle>
            <a:lvl1pPr marL="0" indent="0">
              <a:spcBef>
                <a:spcPts val="0"/>
              </a:spcBef>
              <a:buClr>
                <a:schemeClr val="accent2"/>
              </a:buClr>
              <a:buSzPct val="110000"/>
              <a:buFont typeface="Arial" pitchFamily="34" charset="0"/>
              <a:buNone/>
              <a:defRPr sz="2000">
                <a:solidFill>
                  <a:schemeClr val="tx1"/>
                </a:solidFill>
                <a:latin typeface="+mn-lt"/>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0"/>
              </a:spcBef>
              <a:spcAft>
                <a:spcPts val="0"/>
              </a:spcAft>
              <a:buClr>
                <a:schemeClr val="accent2"/>
              </a:buClr>
              <a:buSzPct val="110000"/>
              <a:buFont typeface="Arial" pitchFamily="34" charset="0"/>
              <a:buNone/>
              <a:tabLst/>
              <a:defRPr/>
            </a:pPr>
            <a:r>
              <a:rPr lang="en-US" noProof="0" dirty="0"/>
              <a:t>Click to add text or select icon to insert content.</a:t>
            </a:r>
          </a:p>
          <a:p>
            <a:pPr lvl="0"/>
            <a:endParaRPr lang="en-US" noProof="0" dirty="0"/>
          </a:p>
        </p:txBody>
      </p:sp>
    </p:spTree>
    <p:extLst>
      <p:ext uri="{BB962C8B-B14F-4D97-AF65-F5344CB8AC3E}">
        <p14:creationId xmlns:p14="http://schemas.microsoft.com/office/powerpoint/2010/main" val="2571257292"/>
      </p:ext>
    </p:extLst>
  </p:cSld>
  <p:clrMapOvr>
    <a:masterClrMapping/>
  </p:clrMapOvr>
  <p:transition/>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obile + editable sc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1ECE7-029C-9470-FB12-50E6EE95BB4D}"/>
              </a:ext>
            </a:extLst>
          </p:cNvPr>
          <p:cNvSpPr>
            <a:spLocks noGrp="1"/>
          </p:cNvSpPr>
          <p:nvPr>
            <p:ph type="title" hasCustomPrompt="1"/>
          </p:nvPr>
        </p:nvSpPr>
        <p:spPr/>
        <p:txBody>
          <a:bodyPr/>
          <a:lstStyle>
            <a:lvl1pPr>
              <a:defRPr/>
            </a:lvl1pPr>
          </a:lstStyle>
          <a:p>
            <a:r>
              <a:rPr lang="en-US" noProof="0" dirty="0"/>
              <a:t>Content slide with editable mobile phone screen – click to add title</a:t>
            </a:r>
          </a:p>
        </p:txBody>
      </p:sp>
      <p:pic>
        <p:nvPicPr>
          <p:cNvPr id="4" name="Picture 3">
            <a:extLst>
              <a:ext uri="{FF2B5EF4-FFF2-40B4-BE49-F238E27FC236}">
                <a16:creationId xmlns:a16="http://schemas.microsoft.com/office/drawing/2014/main" id="{4C0811E1-3F8E-2C46-3C75-8CFD0806D4F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70657" y="1532674"/>
            <a:ext cx="2797893" cy="4727592"/>
          </a:xfrm>
          <a:prstGeom prst="rect">
            <a:avLst/>
          </a:prstGeom>
        </p:spPr>
      </p:pic>
      <p:sp>
        <p:nvSpPr>
          <p:cNvPr id="3" name="Footer Placeholder 2">
            <a:extLst>
              <a:ext uri="{FF2B5EF4-FFF2-40B4-BE49-F238E27FC236}">
                <a16:creationId xmlns:a16="http://schemas.microsoft.com/office/drawing/2014/main" id="{4DC01B46-EE15-3169-76FA-5E007386196A}"/>
              </a:ext>
              <a:ext uri="{C183D7F6-B498-43B3-948B-1728B52AA6E4}">
                <adec:decorative xmlns:adec="http://schemas.microsoft.com/office/drawing/2017/decorative" val="1"/>
              </a:ext>
            </a:extLst>
          </p:cNvPr>
          <p:cNvSpPr>
            <a:spLocks noGrp="1"/>
          </p:cNvSpPr>
          <p:nvPr userDrawn="1">
            <p:ph type="ftr" sz="quarter" idx="23"/>
          </p:nvPr>
        </p:nvSpPr>
        <p:spPr/>
        <p:txBody>
          <a:bodyPr/>
          <a:lstStyle/>
          <a:p>
            <a:endParaRPr lang="en-US" noProof="0" dirty="0"/>
          </a:p>
        </p:txBody>
      </p:sp>
      <p:sp>
        <p:nvSpPr>
          <p:cNvPr id="9" name="Slide Number Placeholder 8">
            <a:extLst>
              <a:ext uri="{FF2B5EF4-FFF2-40B4-BE49-F238E27FC236}">
                <a16:creationId xmlns:a16="http://schemas.microsoft.com/office/drawing/2014/main" id="{230ED152-8F64-205C-DD05-E8E32791A0E3}"/>
              </a:ext>
              <a:ext uri="{C183D7F6-B498-43B3-948B-1728B52AA6E4}">
                <adec:decorative xmlns:adec="http://schemas.microsoft.com/office/drawing/2017/decorative" val="1"/>
              </a:ext>
            </a:extLst>
          </p:cNvPr>
          <p:cNvSpPr>
            <a:spLocks noGrp="1"/>
          </p:cNvSpPr>
          <p:nvPr userDrawn="1">
            <p:ph type="sldNum" sz="quarter" idx="22"/>
          </p:nvPr>
        </p:nvSpPr>
        <p:spPr/>
        <p:txBody>
          <a:bodyPr/>
          <a:lstStyle/>
          <a:p>
            <a:fld id="{525A3C56-E491-49B2-93F3-63532DF516BC}" type="slidenum">
              <a:rPr lang="en-US" noProof="0" smtClean="0"/>
              <a:pPr/>
              <a:t>‹N°›</a:t>
            </a:fld>
            <a:endParaRPr lang="en-US" noProof="0" dirty="0"/>
          </a:p>
        </p:txBody>
      </p:sp>
      <p:sp>
        <p:nvSpPr>
          <p:cNvPr id="7" name="Picture Placeholder 6">
            <a:extLst>
              <a:ext uri="{FF2B5EF4-FFF2-40B4-BE49-F238E27FC236}">
                <a16:creationId xmlns:a16="http://schemas.microsoft.com/office/drawing/2014/main" id="{7AAACC6F-A2B2-201C-1143-00C234082089}"/>
              </a:ext>
            </a:extLst>
          </p:cNvPr>
          <p:cNvSpPr>
            <a:spLocks noGrp="1"/>
          </p:cNvSpPr>
          <p:nvPr>
            <p:ph type="pic" sz="quarter" idx="24"/>
          </p:nvPr>
        </p:nvSpPr>
        <p:spPr>
          <a:xfrm>
            <a:off x="7772400" y="1911096"/>
            <a:ext cx="1993392" cy="3803904"/>
          </a:xfrm>
        </p:spPr>
        <p:txBody>
          <a:bodyPr lIns="91440" tIns="91440" rIns="91440" bIns="91440"/>
          <a:lstStyle>
            <a:lvl1pPr>
              <a:defRPr sz="2000"/>
            </a:lvl1pPr>
          </a:lstStyle>
          <a:p>
            <a:r>
              <a:rPr lang="fr-FR" noProof="0"/>
              <a:t>Cliquez sur l'icône pour ajouter une image</a:t>
            </a:r>
            <a:endParaRPr lang="en-US" noProof="0" dirty="0"/>
          </a:p>
        </p:txBody>
      </p:sp>
      <p:sp>
        <p:nvSpPr>
          <p:cNvPr id="5" name="Content Placeholder 20">
            <a:extLst>
              <a:ext uri="{FF2B5EF4-FFF2-40B4-BE49-F238E27FC236}">
                <a16:creationId xmlns:a16="http://schemas.microsoft.com/office/drawing/2014/main" id="{B92E25EB-FFDE-E9E0-7CEA-6BF2B9F0A6DF}"/>
              </a:ext>
            </a:extLst>
          </p:cNvPr>
          <p:cNvSpPr>
            <a:spLocks noGrp="1"/>
          </p:cNvSpPr>
          <p:nvPr>
            <p:ph sz="quarter" idx="19" hasCustomPrompt="1"/>
          </p:nvPr>
        </p:nvSpPr>
        <p:spPr>
          <a:xfrm>
            <a:off x="765737" y="1767176"/>
            <a:ext cx="4568263" cy="4325649"/>
          </a:xfrm>
          <a:prstGeom prst="rect">
            <a:avLst/>
          </a:prstGeom>
        </p:spPr>
        <p:txBody>
          <a:bodyPr lIns="0" tIns="0" rIns="0" bIns="0">
            <a:normAutofit/>
          </a:bodyPr>
          <a:lstStyle>
            <a:lvl1pPr marL="0" indent="0">
              <a:spcBef>
                <a:spcPts val="0"/>
              </a:spcBef>
              <a:buClr>
                <a:schemeClr val="accent2"/>
              </a:buClr>
              <a:buSzPct val="110000"/>
              <a:buFont typeface="Arial" pitchFamily="34" charset="0"/>
              <a:buNone/>
              <a:defRPr sz="2000">
                <a:solidFill>
                  <a:schemeClr val="tx1"/>
                </a:solidFill>
                <a:latin typeface="+mn-lt"/>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0"/>
              </a:spcBef>
              <a:spcAft>
                <a:spcPts val="0"/>
              </a:spcAft>
              <a:buClr>
                <a:schemeClr val="accent2"/>
              </a:buClr>
              <a:buSzPct val="110000"/>
              <a:buFont typeface="Arial" pitchFamily="34" charset="0"/>
              <a:buNone/>
              <a:tabLst/>
              <a:defRPr/>
            </a:pPr>
            <a:r>
              <a:rPr lang="en-US" noProof="0" dirty="0"/>
              <a:t>Click to add text or select icon to insert content.</a:t>
            </a:r>
          </a:p>
          <a:p>
            <a:pPr lvl="0"/>
            <a:endParaRPr lang="en-US" noProof="0" dirty="0"/>
          </a:p>
        </p:txBody>
      </p:sp>
    </p:spTree>
    <p:extLst>
      <p:ext uri="{BB962C8B-B14F-4D97-AF65-F5344CB8AC3E}">
        <p14:creationId xmlns:p14="http://schemas.microsoft.com/office/powerpoint/2010/main" val="2816947622"/>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794BB4-8070-CB70-06F6-0F69C001300A}"/>
              </a:ext>
            </a:extLst>
          </p:cNvPr>
          <p:cNvSpPr>
            <a:spLocks noGrp="1"/>
          </p:cNvSpPr>
          <p:nvPr>
            <p:ph type="title" hasCustomPrompt="1"/>
          </p:nvPr>
        </p:nvSpPr>
        <p:spPr/>
        <p:txBody>
          <a:bodyPr/>
          <a:lstStyle/>
          <a:p>
            <a:r>
              <a:rPr lang="en-US" dirty="0"/>
              <a:t>Title only slide – click to add title</a:t>
            </a:r>
          </a:p>
        </p:txBody>
      </p:sp>
      <p:sp>
        <p:nvSpPr>
          <p:cNvPr id="2" name="Footer Placeholder 1">
            <a:extLst>
              <a:ext uri="{FF2B5EF4-FFF2-40B4-BE49-F238E27FC236}">
                <a16:creationId xmlns:a16="http://schemas.microsoft.com/office/drawing/2014/main" id="{F2C87742-AE32-5B9D-5FE2-AFB515A3B860}"/>
              </a:ext>
            </a:extLst>
          </p:cNvPr>
          <p:cNvSpPr>
            <a:spLocks noGrp="1"/>
          </p:cNvSpPr>
          <p:nvPr>
            <p:ph type="ftr" sz="quarter" idx="13"/>
          </p:nvPr>
        </p:nvSpPr>
        <p:spPr>
          <a:xfrm>
            <a:off x="4038600" y="6965950"/>
            <a:ext cx="4114800" cy="137160"/>
          </a:xfrm>
        </p:spPr>
        <p:txBody>
          <a:bodyPr/>
          <a:lstStyle/>
          <a:p>
            <a:endParaRPr lang="en-US" noProof="0" dirty="0"/>
          </a:p>
        </p:txBody>
      </p:sp>
      <p:sp>
        <p:nvSpPr>
          <p:cNvPr id="7" name="Slide Number Placeholder 6">
            <a:extLst>
              <a:ext uri="{FF2B5EF4-FFF2-40B4-BE49-F238E27FC236}">
                <a16:creationId xmlns:a16="http://schemas.microsoft.com/office/drawing/2014/main" id="{0CD77F76-3BCB-7CAC-C7D7-E0AAD9A90688}"/>
              </a:ext>
            </a:extLst>
          </p:cNvPr>
          <p:cNvSpPr>
            <a:spLocks noGrp="1"/>
          </p:cNvSpPr>
          <p:nvPr>
            <p:ph type="sldNum" sz="quarter" idx="12"/>
          </p:nvPr>
        </p:nvSpPr>
        <p:spPr>
          <a:xfrm>
            <a:off x="11163034" y="6965950"/>
            <a:ext cx="261660" cy="137160"/>
          </a:xfrm>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1140486627"/>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ead Only 3">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dirty="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‹N°›</a:t>
            </a:fld>
            <a:endParaRPr lang="en-US" noProof="0" dirty="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rmAutofit/>
          </a:bodyPr>
          <a:lstStyle/>
          <a:p>
            <a:pPr algn="ctr"/>
            <a:r>
              <a:rPr lang="en-US" sz="16600" noProof="0" dirty="0">
                <a:solidFill>
                  <a:schemeClr val="bg1"/>
                </a:solidFill>
              </a:rPr>
              <a:t>CV &amp; team layouts</a:t>
            </a:r>
            <a:endParaRPr lang="en-US" sz="16600" dirty="0">
              <a:solidFill>
                <a:schemeClr val="bg1"/>
              </a:solidFill>
            </a:endParaRPr>
          </a:p>
        </p:txBody>
      </p:sp>
    </p:spTree>
    <p:extLst>
      <p:ext uri="{BB962C8B-B14F-4D97-AF65-F5344CB8AC3E}">
        <p14:creationId xmlns:p14="http://schemas.microsoft.com/office/powerpoint/2010/main" val="3702379852"/>
      </p:ext>
    </p:extLst>
  </p:cSld>
  <p:clrMapOvr>
    <a:masterClrMapping/>
  </p:clrMapOvr>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V/Resume slide – Layout 2B">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EC2A7C9A-86BC-42EC-9662-AAB1B6F0FB07}"/>
              </a:ext>
            </a:extLst>
          </p:cNvPr>
          <p:cNvSpPr>
            <a:spLocks noGrp="1"/>
          </p:cNvSpPr>
          <p:nvPr>
            <p:ph type="title" hasCustomPrompt="1"/>
          </p:nvPr>
        </p:nvSpPr>
        <p:spPr>
          <a:xfrm>
            <a:off x="2293112" y="685800"/>
            <a:ext cx="6839712" cy="530352"/>
          </a:xfrm>
        </p:spPr>
        <p:txBody>
          <a:bodyPr>
            <a:noAutofit/>
          </a:bodyPr>
          <a:lstStyle>
            <a:lvl1pPr marL="0" indent="0">
              <a:buFont typeface="Arial" panose="020B0604020202020204" pitchFamily="34" charset="0"/>
              <a:buNone/>
              <a:defRPr sz="2800">
                <a:solidFill>
                  <a:schemeClr val="tx1"/>
                </a:solidFill>
                <a:latin typeface="+mj-lt"/>
              </a:defRPr>
            </a:lvl1pPr>
          </a:lstStyle>
          <a:p>
            <a:r>
              <a:rPr lang="en-US" noProof="0" dirty="0"/>
              <a:t>CV/Resume layout 2B – click to add name</a:t>
            </a:r>
          </a:p>
        </p:txBody>
      </p:sp>
      <p:sp>
        <p:nvSpPr>
          <p:cNvPr id="3" name="Cornerstone">
            <a:extLst>
              <a:ext uri="{FF2B5EF4-FFF2-40B4-BE49-F238E27FC236}">
                <a16:creationId xmlns:a16="http://schemas.microsoft.com/office/drawing/2014/main" id="{20503735-E700-A08F-CA56-1716FA65B6B7}"/>
              </a:ext>
              <a:ext uri="{C183D7F6-B498-43B3-948B-1728B52AA6E4}">
                <adec:decorative xmlns:adec="http://schemas.microsoft.com/office/drawing/2017/decorative" val="1"/>
              </a:ext>
            </a:extLst>
          </p:cNvPr>
          <p:cNvSpPr>
            <a:spLocks noChangeAspect="1"/>
          </p:cNvSpPr>
          <p:nvPr userDrawn="1"/>
        </p:nvSpPr>
        <p:spPr bwMode="gray">
          <a:xfrm rot="16200000">
            <a:off x="10119233" y="770932"/>
            <a:ext cx="1307399" cy="1307398"/>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a:gsLst>
              <a:gs pos="0">
                <a:srgbClr val="FFCDD2"/>
              </a:gs>
              <a:gs pos="33000">
                <a:srgbClr val="FF6A00"/>
              </a:gs>
              <a:gs pos="66000">
                <a:srgbClr val="E31937"/>
              </a:gs>
              <a:gs pos="100000">
                <a:srgbClr val="991F3D"/>
              </a:gs>
            </a:gsLst>
            <a:lin ang="5400000" scaled="0"/>
          </a:gradFill>
        </p:spPr>
        <p:txBody>
          <a:bodyPr vert="horz" wrap="square" lIns="0" tIns="0" rIns="0" bIns="0" rtlCol="0" anchor="t" anchorCtr="0">
            <a:normAutofit/>
          </a:bodyPr>
          <a:lstStyle/>
          <a:p>
            <a:pPr lvl="0"/>
            <a:endParaRPr lang="en-US" noProof="0" dirty="0"/>
          </a:p>
        </p:txBody>
      </p:sp>
      <p:sp>
        <p:nvSpPr>
          <p:cNvPr id="20" name="Picture Placeholder 2" descr="Photograph of Name (person the slide is referencing)">
            <a:extLst>
              <a:ext uri="{FF2B5EF4-FFF2-40B4-BE49-F238E27FC236}">
                <a16:creationId xmlns:a16="http://schemas.microsoft.com/office/drawing/2014/main" id="{E1DAC4B7-C35F-7044-83C8-D938420F6B74}"/>
              </a:ext>
            </a:extLst>
          </p:cNvPr>
          <p:cNvSpPr>
            <a:spLocks noGrp="1"/>
          </p:cNvSpPr>
          <p:nvPr>
            <p:ph type="pic" sz="quarter" idx="11"/>
          </p:nvPr>
        </p:nvSpPr>
        <p:spPr>
          <a:xfrm>
            <a:off x="766763" y="685800"/>
            <a:ext cx="1268099" cy="1268099"/>
          </a:xfrm>
          <a:prstGeom prst="rect">
            <a:avLst/>
          </a:prstGeom>
        </p:spPr>
        <p:txBody>
          <a:bodyPr/>
          <a:lstStyle>
            <a:lvl1pPr marL="0" indent="0">
              <a:buNone/>
              <a:defRPr sz="1400"/>
            </a:lvl1pPr>
          </a:lstStyle>
          <a:p>
            <a:r>
              <a:rPr lang="fr-FR" noProof="0"/>
              <a:t>Cliquez sur l'icône pour ajouter une image</a:t>
            </a:r>
            <a:endParaRPr lang="en-US" noProof="0" dirty="0"/>
          </a:p>
        </p:txBody>
      </p:sp>
      <p:sp>
        <p:nvSpPr>
          <p:cNvPr id="22" name="Job Title Placeholder 3">
            <a:extLst>
              <a:ext uri="{FF2B5EF4-FFF2-40B4-BE49-F238E27FC236}">
                <a16:creationId xmlns:a16="http://schemas.microsoft.com/office/drawing/2014/main" id="{EF63D75B-27D2-1A46-8CF6-000336CAFAEB}"/>
              </a:ext>
            </a:extLst>
          </p:cNvPr>
          <p:cNvSpPr>
            <a:spLocks noGrp="1"/>
          </p:cNvSpPr>
          <p:nvPr>
            <p:ph type="body" sz="quarter" idx="14" hasCustomPrompt="1"/>
          </p:nvPr>
        </p:nvSpPr>
        <p:spPr>
          <a:xfrm>
            <a:off x="2295992" y="1390015"/>
            <a:ext cx="6840388" cy="242304"/>
          </a:xfrm>
          <a:prstGeom prst="rect">
            <a:avLst/>
          </a:prstGeom>
        </p:spPr>
        <p:txBody>
          <a:bodyPr lIns="0" tIns="0" rIns="0" bIns="0"/>
          <a:lstStyle>
            <a:lvl1pPr>
              <a:buNone/>
              <a:defRPr sz="1400" b="1">
                <a:solidFill>
                  <a:srgbClr val="E31937"/>
                </a:solidFill>
              </a:defRPr>
            </a:lvl1pPr>
          </a:lstStyle>
          <a:p>
            <a:pPr lvl="0"/>
            <a:r>
              <a:rPr lang="en-US" noProof="0" dirty="0"/>
              <a:t>Insert your title here</a:t>
            </a:r>
          </a:p>
        </p:txBody>
      </p:sp>
      <p:sp>
        <p:nvSpPr>
          <p:cNvPr id="23" name="Years experience and field placeholder 4">
            <a:extLst>
              <a:ext uri="{FF2B5EF4-FFF2-40B4-BE49-F238E27FC236}">
                <a16:creationId xmlns:a16="http://schemas.microsoft.com/office/drawing/2014/main" id="{4D12600E-F927-204E-9785-6D21E75B2E9D}"/>
              </a:ext>
            </a:extLst>
          </p:cNvPr>
          <p:cNvSpPr>
            <a:spLocks noGrp="1"/>
          </p:cNvSpPr>
          <p:nvPr>
            <p:ph type="body" sz="quarter" idx="16" hasCustomPrompt="1"/>
          </p:nvPr>
        </p:nvSpPr>
        <p:spPr>
          <a:xfrm>
            <a:off x="2295992" y="1644886"/>
            <a:ext cx="6840388" cy="269303"/>
          </a:xfrm>
          <a:prstGeom prst="rect">
            <a:avLst/>
          </a:prstGeom>
        </p:spPr>
        <p:txBody>
          <a:bodyPr lIns="0" tIns="0" rIns="0" bIns="0"/>
          <a:lstStyle>
            <a:lvl1pPr marL="0">
              <a:buNone/>
              <a:defRPr sz="1400"/>
            </a:lvl1pPr>
          </a:lstStyle>
          <a:p>
            <a:pPr lvl="0"/>
            <a:r>
              <a:rPr lang="en-US" noProof="0" dirty="0"/>
              <a:t>Insert years of experience and specify your field</a:t>
            </a:r>
          </a:p>
        </p:txBody>
      </p:sp>
      <p:cxnSp>
        <p:nvCxnSpPr>
          <p:cNvPr id="24" name="Black divider line">
            <a:extLst>
              <a:ext uri="{FF2B5EF4-FFF2-40B4-BE49-F238E27FC236}">
                <a16:creationId xmlns:a16="http://schemas.microsoft.com/office/drawing/2014/main" id="{88D1CEE3-25F9-A644-B5D1-88B5CE31DFE8}"/>
              </a:ext>
              <a:ext uri="{C183D7F6-B498-43B3-948B-1728B52AA6E4}">
                <adec:decorative xmlns:adec="http://schemas.microsoft.com/office/drawing/2017/decorative" val="1"/>
              </a:ext>
            </a:extLst>
          </p:cNvPr>
          <p:cNvCxnSpPr>
            <a:cxnSpLocks/>
          </p:cNvCxnSpPr>
          <p:nvPr userDrawn="1"/>
        </p:nvCxnSpPr>
        <p:spPr bwMode="gray">
          <a:xfrm>
            <a:off x="2286000" y="2039050"/>
            <a:ext cx="1524000" cy="0"/>
          </a:xfrm>
          <a:prstGeom prst="line">
            <a:avLst/>
          </a:prstGeom>
          <a:noFill/>
          <a:ln w="12700">
            <a:solidFill>
              <a:schemeClr val="tx1"/>
            </a:solidFill>
            <a:round/>
          </a:ln>
          <a:effectLst/>
        </p:spPr>
      </p:cxnSp>
      <p:sp>
        <p:nvSpPr>
          <p:cNvPr id="17" name="Education heading 9">
            <a:extLst>
              <a:ext uri="{FF2B5EF4-FFF2-40B4-BE49-F238E27FC236}">
                <a16:creationId xmlns:a16="http://schemas.microsoft.com/office/drawing/2014/main" id="{E4AA569B-C28D-AD47-9953-D0588135086D}"/>
              </a:ext>
            </a:extLst>
          </p:cNvPr>
          <p:cNvSpPr>
            <a:spLocks noGrp="1"/>
          </p:cNvSpPr>
          <p:nvPr>
            <p:ph type="body" sz="quarter" idx="24" hasCustomPrompt="1"/>
          </p:nvPr>
        </p:nvSpPr>
        <p:spPr>
          <a:xfrm>
            <a:off x="766618" y="2176272"/>
            <a:ext cx="1271016" cy="176230"/>
          </a:xfrm>
          <a:prstGeom prst="rect">
            <a:avLst/>
          </a:prstGeom>
        </p:spPr>
        <p:txBody>
          <a:bodyPr lIns="0" tIns="0" rIns="0" bIns="0"/>
          <a:lstStyle>
            <a:lvl1pPr marL="0" marR="0" indent="0" algn="l" defTabSz="914400" rtl="0" eaLnBrk="1" fontAlgn="auto" latinLnBrk="0" hangingPunct="1">
              <a:lnSpc>
                <a:spcPct val="100000"/>
              </a:lnSpc>
              <a:spcBef>
                <a:spcPct val="0"/>
              </a:spcBef>
              <a:spcAft>
                <a:spcPct val="0"/>
              </a:spcAft>
              <a:buClrTx/>
              <a:buSzTx/>
              <a:buFont typeface="Arial" pitchFamily="34" charset="0"/>
              <a:buNone/>
              <a:defRPr sz="1200" b="1">
                <a:solidFill>
                  <a:srgbClr val="5236AB"/>
                </a:solidFill>
                <a:latin typeface="+mj-lt"/>
              </a:defRPr>
            </a:lvl1pPr>
          </a:lstStyle>
          <a:p>
            <a:pPr marL="0" marR="0" lvl="0" indent="0" algn="l" defTabSz="914400" rtl="0" eaLnBrk="1" fontAlgn="auto" latinLnBrk="0" hangingPunct="1">
              <a:lnSpc>
                <a:spcPct val="100000"/>
              </a:lnSpc>
              <a:spcBef>
                <a:spcPct val="0"/>
              </a:spcBef>
              <a:spcAft>
                <a:spcPct val="0"/>
              </a:spcAft>
              <a:buClrTx/>
              <a:buSzTx/>
              <a:buFont typeface="Arial" pitchFamily="34" charset="0"/>
              <a:buNone/>
              <a:defRPr/>
            </a:pPr>
            <a:r>
              <a:rPr lang="en-US" sz="1200" b="1" noProof="0" dirty="0">
                <a:solidFill>
                  <a:srgbClr val="5135AA"/>
                </a:solidFill>
                <a:effectLst/>
                <a:latin typeface="Arial" pitchFamily="34" charset="0"/>
              </a:rPr>
              <a:t>Education</a:t>
            </a:r>
            <a:endParaRPr lang="en-US" noProof="0" dirty="0"/>
          </a:p>
        </p:txBody>
      </p:sp>
      <p:sp>
        <p:nvSpPr>
          <p:cNvPr id="33" name="Education placeholder 10">
            <a:extLst>
              <a:ext uri="{FF2B5EF4-FFF2-40B4-BE49-F238E27FC236}">
                <a16:creationId xmlns:a16="http://schemas.microsoft.com/office/drawing/2014/main" id="{0E6E6EE5-3E45-724C-B03C-6AF0B9F54EB7}"/>
              </a:ext>
            </a:extLst>
          </p:cNvPr>
          <p:cNvSpPr>
            <a:spLocks noGrp="1"/>
          </p:cNvSpPr>
          <p:nvPr>
            <p:ph type="body" sz="quarter" idx="17" hasCustomPrompt="1"/>
          </p:nvPr>
        </p:nvSpPr>
        <p:spPr>
          <a:xfrm>
            <a:off x="767409" y="2397065"/>
            <a:ext cx="1271016" cy="905256"/>
          </a:xfrm>
          <a:prstGeom prst="rect">
            <a:avLst/>
          </a:prstGeom>
        </p:spPr>
        <p:txBody>
          <a:bodyPr lIns="0" tIns="0" rIns="0" bIns="0"/>
          <a:lstStyle>
            <a:lvl1pPr marL="0">
              <a:lnSpc>
                <a:spcPct val="100000"/>
              </a:lnSpc>
              <a:spcBef>
                <a:spcPct val="0"/>
              </a:spcBef>
              <a:spcAft>
                <a:spcPts val="300"/>
              </a:spcAft>
              <a:buNone/>
              <a:defRPr sz="1000" b="0">
                <a:solidFill>
                  <a:schemeClr val="tx1"/>
                </a:solidFill>
              </a:defRPr>
            </a:lvl1pPr>
          </a:lstStyle>
          <a:p>
            <a:pPr lvl="0"/>
            <a:r>
              <a:rPr lang="en-US" noProof="0" dirty="0"/>
              <a:t>Text</a:t>
            </a:r>
          </a:p>
        </p:txBody>
      </p:sp>
      <p:sp>
        <p:nvSpPr>
          <p:cNvPr id="5" name="Trainings and Certifications heading 11">
            <a:extLst>
              <a:ext uri="{FF2B5EF4-FFF2-40B4-BE49-F238E27FC236}">
                <a16:creationId xmlns:a16="http://schemas.microsoft.com/office/drawing/2014/main" id="{3B4038C1-CF32-5E8E-A8EC-A1AA657A5CE7}"/>
              </a:ext>
            </a:extLst>
          </p:cNvPr>
          <p:cNvSpPr>
            <a:spLocks noGrp="1"/>
          </p:cNvSpPr>
          <p:nvPr>
            <p:ph type="body" sz="quarter" idx="26" hasCustomPrompt="1"/>
          </p:nvPr>
        </p:nvSpPr>
        <p:spPr>
          <a:xfrm>
            <a:off x="766618" y="3355559"/>
            <a:ext cx="1271016" cy="369332"/>
          </a:xfrm>
          <a:prstGeom prst="rect">
            <a:avLst/>
          </a:prstGeom>
        </p:spPr>
        <p:txBody>
          <a:bodyPr lIns="0" tIns="0" rIns="0" bIns="0">
            <a:spAutoFit/>
          </a:bodyPr>
          <a:lstStyle>
            <a:lvl1pPr marL="0" marR="0" indent="0" algn="l" defTabSz="914400" rtl="0" eaLnBrk="1" fontAlgn="auto" latinLnBrk="0" hangingPunct="1">
              <a:lnSpc>
                <a:spcPct val="100000"/>
              </a:lnSpc>
              <a:spcBef>
                <a:spcPct val="0"/>
              </a:spcBef>
              <a:spcAft>
                <a:spcPct val="0"/>
              </a:spcAft>
              <a:buClrTx/>
              <a:buSzTx/>
              <a:buFont typeface="Arial" pitchFamily="34" charset="0"/>
              <a:buNone/>
              <a:defRPr sz="1200" b="1">
                <a:solidFill>
                  <a:srgbClr val="5236AB"/>
                </a:solidFill>
                <a:latin typeface="+mj-lt"/>
              </a:defRPr>
            </a:lvl1pPr>
          </a:lstStyle>
          <a:p>
            <a:pPr marL="0" marR="0" lvl="0" indent="0" algn="l" defTabSz="914400" rtl="0" eaLnBrk="1" fontAlgn="auto" latinLnBrk="0" hangingPunct="1">
              <a:lnSpc>
                <a:spcPct val="100000"/>
              </a:lnSpc>
              <a:spcBef>
                <a:spcPct val="0"/>
              </a:spcBef>
              <a:spcAft>
                <a:spcPct val="0"/>
              </a:spcAft>
              <a:buClrTx/>
              <a:buSzTx/>
              <a:buFont typeface="Arial" pitchFamily="34" charset="0"/>
              <a:buNone/>
              <a:defRPr/>
            </a:pPr>
            <a:r>
              <a:rPr lang="en-US" sz="1200" b="1" noProof="0" dirty="0">
                <a:solidFill>
                  <a:srgbClr val="5135AA"/>
                </a:solidFill>
                <a:effectLst/>
                <a:latin typeface="Arial" pitchFamily="34" charset="0"/>
              </a:rPr>
              <a:t>Trainings and certifications</a:t>
            </a:r>
          </a:p>
        </p:txBody>
      </p:sp>
      <p:sp>
        <p:nvSpPr>
          <p:cNvPr id="6" name="Trainings and Certifications placeholder 12">
            <a:extLst>
              <a:ext uri="{FF2B5EF4-FFF2-40B4-BE49-F238E27FC236}">
                <a16:creationId xmlns:a16="http://schemas.microsoft.com/office/drawing/2014/main" id="{DE764737-C8EE-6D98-6071-BDC90207FC65}"/>
              </a:ext>
            </a:extLst>
          </p:cNvPr>
          <p:cNvSpPr>
            <a:spLocks noGrp="1"/>
          </p:cNvSpPr>
          <p:nvPr>
            <p:ph type="body" sz="quarter" idx="27" hasCustomPrompt="1"/>
          </p:nvPr>
        </p:nvSpPr>
        <p:spPr>
          <a:xfrm>
            <a:off x="767409" y="3770628"/>
            <a:ext cx="1271016" cy="905256"/>
          </a:xfrm>
          <a:prstGeom prst="rect">
            <a:avLst/>
          </a:prstGeom>
        </p:spPr>
        <p:txBody>
          <a:bodyPr lIns="0" tIns="0" rIns="0" bIns="0"/>
          <a:lstStyle>
            <a:lvl1pPr marL="0">
              <a:lnSpc>
                <a:spcPct val="100000"/>
              </a:lnSpc>
              <a:spcBef>
                <a:spcPct val="0"/>
              </a:spcBef>
              <a:spcAft>
                <a:spcPts val="300"/>
              </a:spcAft>
              <a:buNone/>
              <a:defRPr sz="1000" b="0">
                <a:solidFill>
                  <a:schemeClr val="tx1"/>
                </a:solidFill>
              </a:defRPr>
            </a:lvl1pPr>
          </a:lstStyle>
          <a:p>
            <a:pPr lvl="0"/>
            <a:r>
              <a:rPr lang="en-US" noProof="0" dirty="0"/>
              <a:t>Text</a:t>
            </a:r>
          </a:p>
        </p:txBody>
      </p:sp>
      <p:sp>
        <p:nvSpPr>
          <p:cNvPr id="7" name="Industry Experience heading 13">
            <a:extLst>
              <a:ext uri="{FF2B5EF4-FFF2-40B4-BE49-F238E27FC236}">
                <a16:creationId xmlns:a16="http://schemas.microsoft.com/office/drawing/2014/main" id="{C5F521A6-3EB1-E1C7-732A-10CFF53ADBFA}"/>
              </a:ext>
            </a:extLst>
          </p:cNvPr>
          <p:cNvSpPr>
            <a:spLocks noGrp="1"/>
          </p:cNvSpPr>
          <p:nvPr>
            <p:ph type="body" sz="quarter" idx="28" hasCustomPrompt="1"/>
          </p:nvPr>
        </p:nvSpPr>
        <p:spPr>
          <a:xfrm>
            <a:off x="766618" y="4723251"/>
            <a:ext cx="1271016" cy="369332"/>
          </a:xfrm>
          <a:prstGeom prst="rect">
            <a:avLst/>
          </a:prstGeom>
        </p:spPr>
        <p:txBody>
          <a:bodyPr lIns="0" tIns="0" rIns="0" bIns="0">
            <a:spAutoFit/>
          </a:bodyPr>
          <a:lstStyle>
            <a:lvl1pPr marL="0" marR="0" indent="0" algn="l" defTabSz="914400" rtl="0" eaLnBrk="1" fontAlgn="auto" latinLnBrk="0" hangingPunct="1">
              <a:lnSpc>
                <a:spcPct val="100000"/>
              </a:lnSpc>
              <a:spcBef>
                <a:spcPct val="0"/>
              </a:spcBef>
              <a:spcAft>
                <a:spcPct val="0"/>
              </a:spcAft>
              <a:buClrTx/>
              <a:buSzTx/>
              <a:buFont typeface="Arial" pitchFamily="34" charset="0"/>
              <a:buNone/>
              <a:defRPr sz="1200" b="1">
                <a:solidFill>
                  <a:srgbClr val="5236AB"/>
                </a:solidFill>
                <a:latin typeface="+mj-lt"/>
              </a:defRPr>
            </a:lvl1pPr>
          </a:lstStyle>
          <a:p>
            <a:pPr marL="0" marR="0" lvl="0" indent="0" algn="l" defTabSz="914400" rtl="0" eaLnBrk="1" fontAlgn="auto" latinLnBrk="0" hangingPunct="1">
              <a:lnSpc>
                <a:spcPct val="100000"/>
              </a:lnSpc>
              <a:spcBef>
                <a:spcPct val="0"/>
              </a:spcBef>
              <a:spcAft>
                <a:spcPct val="0"/>
              </a:spcAft>
              <a:buClrTx/>
              <a:buSzTx/>
              <a:buFont typeface="Arial" pitchFamily="34" charset="0"/>
              <a:buNone/>
              <a:defRPr/>
            </a:pPr>
            <a:r>
              <a:rPr lang="en-US" sz="1200" b="1" noProof="0" dirty="0">
                <a:solidFill>
                  <a:srgbClr val="5135AA"/>
                </a:solidFill>
                <a:effectLst/>
                <a:latin typeface="Arial" pitchFamily="34" charset="0"/>
              </a:rPr>
              <a:t>Industry experience </a:t>
            </a:r>
          </a:p>
        </p:txBody>
      </p:sp>
      <p:sp>
        <p:nvSpPr>
          <p:cNvPr id="8" name="Industry Experience placeholder 14">
            <a:extLst>
              <a:ext uri="{FF2B5EF4-FFF2-40B4-BE49-F238E27FC236}">
                <a16:creationId xmlns:a16="http://schemas.microsoft.com/office/drawing/2014/main" id="{7915FE71-ED13-F277-0F2A-FF9B823EBB58}"/>
              </a:ext>
            </a:extLst>
          </p:cNvPr>
          <p:cNvSpPr>
            <a:spLocks noGrp="1"/>
          </p:cNvSpPr>
          <p:nvPr>
            <p:ph type="body" sz="quarter" idx="29" hasCustomPrompt="1"/>
          </p:nvPr>
        </p:nvSpPr>
        <p:spPr>
          <a:xfrm>
            <a:off x="767409" y="5143529"/>
            <a:ext cx="1271016" cy="928087"/>
          </a:xfrm>
          <a:prstGeom prst="rect">
            <a:avLst/>
          </a:prstGeom>
        </p:spPr>
        <p:txBody>
          <a:bodyPr lIns="0" tIns="0" rIns="0" bIns="0"/>
          <a:lstStyle>
            <a:lvl1pPr marL="0">
              <a:lnSpc>
                <a:spcPct val="100000"/>
              </a:lnSpc>
              <a:spcBef>
                <a:spcPct val="0"/>
              </a:spcBef>
              <a:spcAft>
                <a:spcPts val="300"/>
              </a:spcAft>
              <a:buNone/>
              <a:defRPr sz="1000" b="0">
                <a:solidFill>
                  <a:schemeClr val="tx1"/>
                </a:solidFill>
              </a:defRPr>
            </a:lvl1pPr>
          </a:lstStyle>
          <a:p>
            <a:pPr lvl="0"/>
            <a:r>
              <a:rPr lang="en-US" noProof="0" dirty="0"/>
              <a:t>Text</a:t>
            </a:r>
          </a:p>
        </p:txBody>
      </p:sp>
      <p:sp>
        <p:nvSpPr>
          <p:cNvPr id="27" name="Profile heading 5">
            <a:extLst>
              <a:ext uri="{FF2B5EF4-FFF2-40B4-BE49-F238E27FC236}">
                <a16:creationId xmlns:a16="http://schemas.microsoft.com/office/drawing/2014/main" id="{FBFE1A4F-1319-5F40-82D6-46309EFFB0F2}"/>
              </a:ext>
            </a:extLst>
          </p:cNvPr>
          <p:cNvSpPr>
            <a:spLocks noGrp="1"/>
          </p:cNvSpPr>
          <p:nvPr>
            <p:ph type="body" sz="quarter" idx="20" hasCustomPrompt="1"/>
          </p:nvPr>
        </p:nvSpPr>
        <p:spPr>
          <a:xfrm>
            <a:off x="2295992" y="2176272"/>
            <a:ext cx="9115474" cy="173736"/>
          </a:xfrm>
          <a:prstGeom prst="rect">
            <a:avLst/>
          </a:prstGeom>
        </p:spPr>
        <p:txBody>
          <a:bodyPr lIns="0" tIns="0" rIns="0" bIns="0"/>
          <a:lstStyle>
            <a:lvl1pPr marL="0" indent="0">
              <a:spcBef>
                <a:spcPct val="0"/>
              </a:spcBef>
              <a:buNone/>
              <a:defRPr sz="1200" b="1">
                <a:solidFill>
                  <a:srgbClr val="5236AB"/>
                </a:solidFill>
                <a:latin typeface="+mj-lt"/>
              </a:defRPr>
            </a:lvl1pPr>
          </a:lstStyle>
          <a:p>
            <a:r>
              <a:rPr lang="en-US" noProof="0" dirty="0"/>
              <a:t>Profile</a:t>
            </a:r>
          </a:p>
        </p:txBody>
      </p:sp>
      <p:sp>
        <p:nvSpPr>
          <p:cNvPr id="29" name="Profile text Placeholder 6">
            <a:extLst>
              <a:ext uri="{FF2B5EF4-FFF2-40B4-BE49-F238E27FC236}">
                <a16:creationId xmlns:a16="http://schemas.microsoft.com/office/drawing/2014/main" id="{EE8A863E-8FBF-724E-80FA-10640EBD0C4C}"/>
              </a:ext>
            </a:extLst>
          </p:cNvPr>
          <p:cNvSpPr>
            <a:spLocks noGrp="1"/>
          </p:cNvSpPr>
          <p:nvPr>
            <p:ph type="body" sz="quarter" idx="19" hasCustomPrompt="1"/>
          </p:nvPr>
        </p:nvSpPr>
        <p:spPr>
          <a:xfrm>
            <a:off x="2295992" y="2397784"/>
            <a:ext cx="9116568" cy="903855"/>
          </a:xfrm>
          <a:prstGeom prst="rect">
            <a:avLst/>
          </a:prstGeom>
        </p:spPr>
        <p:txBody>
          <a:bodyPr lIns="0" tIns="0" rIns="0" bIns="0"/>
          <a:lstStyle>
            <a:lvl1pPr marL="0" indent="-102625">
              <a:lnSpc>
                <a:spcPct val="140000"/>
              </a:lnSpc>
              <a:spcBef>
                <a:spcPct val="0"/>
              </a:spcBef>
              <a:buFont typeface="Arial" pitchFamily="34" charset="0"/>
              <a:buNone/>
              <a:defRPr sz="1000" b="0">
                <a:solidFill>
                  <a:schemeClr val="tx1"/>
                </a:solidFill>
              </a:defRPr>
            </a:lvl1pPr>
          </a:lstStyle>
          <a:p>
            <a:pPr lvl="0"/>
            <a:r>
              <a:rPr lang="en-US" noProof="0" dirty="0"/>
              <a:t>Text</a:t>
            </a:r>
          </a:p>
        </p:txBody>
      </p:sp>
      <p:sp>
        <p:nvSpPr>
          <p:cNvPr id="28" name="CGI experience heading 7">
            <a:extLst>
              <a:ext uri="{FF2B5EF4-FFF2-40B4-BE49-F238E27FC236}">
                <a16:creationId xmlns:a16="http://schemas.microsoft.com/office/drawing/2014/main" id="{2DF68F94-DB4D-3642-8310-76BAD8D95A68}"/>
              </a:ext>
            </a:extLst>
          </p:cNvPr>
          <p:cNvSpPr>
            <a:spLocks noGrp="1"/>
          </p:cNvSpPr>
          <p:nvPr>
            <p:ph type="body" sz="quarter" idx="22" hasCustomPrompt="1"/>
          </p:nvPr>
        </p:nvSpPr>
        <p:spPr>
          <a:xfrm>
            <a:off x="2295992" y="3355559"/>
            <a:ext cx="9115474" cy="173736"/>
          </a:xfrm>
          <a:prstGeom prst="rect">
            <a:avLst/>
          </a:prstGeom>
        </p:spPr>
        <p:txBody>
          <a:bodyPr lIns="0" tIns="0" rIns="0" bIns="0"/>
          <a:lstStyle>
            <a:lvl1pPr marL="0" indent="0">
              <a:spcBef>
                <a:spcPct val="0"/>
              </a:spcBef>
              <a:buFont typeface="Arial" pitchFamily="34" charset="0"/>
              <a:buNone/>
              <a:defRPr sz="1200" b="1">
                <a:solidFill>
                  <a:srgbClr val="5236AB"/>
                </a:solidFill>
                <a:latin typeface="+mj-lt"/>
              </a:defRPr>
            </a:lvl1pPr>
          </a:lstStyle>
          <a:p>
            <a:pPr indent="0">
              <a:buFont typeface="Arial" pitchFamily="34" charset="0"/>
              <a:buNone/>
            </a:pPr>
            <a:r>
              <a:rPr lang="en-US" noProof="0" dirty="0"/>
              <a:t>CGI Experience</a:t>
            </a:r>
            <a:endParaRPr lang="en-US" sz="800" b="1" noProof="0" dirty="0">
              <a:solidFill>
                <a:schemeClr val="accent3"/>
              </a:solidFill>
            </a:endParaRPr>
          </a:p>
        </p:txBody>
      </p:sp>
      <p:sp>
        <p:nvSpPr>
          <p:cNvPr id="12" name="CGI experience placeholder 8">
            <a:extLst>
              <a:ext uri="{FF2B5EF4-FFF2-40B4-BE49-F238E27FC236}">
                <a16:creationId xmlns:a16="http://schemas.microsoft.com/office/drawing/2014/main" id="{3ED21DB0-6FD4-6DC8-7B82-36996F4C90D9}"/>
              </a:ext>
            </a:extLst>
          </p:cNvPr>
          <p:cNvSpPr>
            <a:spLocks noGrp="1"/>
          </p:cNvSpPr>
          <p:nvPr>
            <p:ph type="body" sz="quarter" idx="30" hasCustomPrompt="1"/>
          </p:nvPr>
        </p:nvSpPr>
        <p:spPr>
          <a:xfrm>
            <a:off x="2295144" y="3562212"/>
            <a:ext cx="9116568" cy="2509404"/>
          </a:xfrm>
          <a:prstGeom prst="rect">
            <a:avLst/>
          </a:prstGeom>
          <a:noFill/>
        </p:spPr>
        <p:txBody>
          <a:bodyPr lIns="0" tIns="0" rIns="0" bIns="0" numCol="2"/>
          <a:lstStyle>
            <a:lvl1pPr marL="0" indent="0">
              <a:lnSpc>
                <a:spcPct val="140000"/>
              </a:lnSpc>
              <a:spcBef>
                <a:spcPts val="0"/>
              </a:spcBef>
              <a:buFont typeface="Arial" panose="020B0604020202020204" pitchFamily="34" charset="0"/>
              <a:buNone/>
              <a:defRPr sz="1000">
                <a:solidFill>
                  <a:srgbClr val="E31937"/>
                </a:solidFill>
              </a:defRPr>
            </a:lvl1pPr>
            <a:lvl2pPr marL="169863" indent="-169863">
              <a:lnSpc>
                <a:spcPct val="140000"/>
              </a:lnSpc>
              <a:spcBef>
                <a:spcPts val="0"/>
              </a:spcBef>
              <a:buFont typeface="Arial" panose="020B0604020202020204" pitchFamily="34" charset="0"/>
              <a:buChar char="•"/>
              <a:defRPr sz="1000"/>
            </a:lvl2pPr>
            <a:lvl3pPr marL="457200" indent="-223838">
              <a:lnSpc>
                <a:spcPct val="140000"/>
              </a:lnSpc>
              <a:spcBef>
                <a:spcPts val="0"/>
              </a:spcBef>
              <a:buFont typeface="Arial" panose="020B0604020202020204" pitchFamily="34" charset="0"/>
              <a:buChar char="─"/>
              <a:defRPr sz="1000"/>
            </a:lvl3pPr>
          </a:lstStyle>
          <a:p>
            <a:pPr lvl="0"/>
            <a:r>
              <a:rPr lang="en-US" noProof="0" dirty="0"/>
              <a:t>Client, Project description (Dates mm/</a:t>
            </a:r>
            <a:r>
              <a:rPr lang="en-US" noProof="0" dirty="0" err="1"/>
              <a:t>yy</a:t>
            </a:r>
            <a:r>
              <a:rPr lang="en-US" noProof="0" dirty="0"/>
              <a:t> to mm/</a:t>
            </a:r>
            <a:r>
              <a:rPr lang="en-US" noProof="0" dirty="0" err="1"/>
              <a:t>yy</a:t>
            </a:r>
            <a:r>
              <a:rPr lang="en-US" noProof="0" dirty="0"/>
              <a:t>)</a:t>
            </a:r>
          </a:p>
          <a:p>
            <a:pPr lvl="1"/>
            <a:r>
              <a:rPr lang="en-US" noProof="0" dirty="0"/>
              <a:t>Provide a brief project description or your tasks in a short paragraph</a:t>
            </a:r>
          </a:p>
          <a:p>
            <a:pPr lvl="2"/>
            <a:r>
              <a:rPr lang="en-US" noProof="0" dirty="0"/>
              <a:t>Third level</a:t>
            </a:r>
          </a:p>
        </p:txBody>
      </p:sp>
      <p:sp>
        <p:nvSpPr>
          <p:cNvPr id="2" name="Footer Placeholder 1">
            <a:extLst>
              <a:ext uri="{FF2B5EF4-FFF2-40B4-BE49-F238E27FC236}">
                <a16:creationId xmlns:a16="http://schemas.microsoft.com/office/drawing/2014/main" id="{EEC5DF5F-46C2-4ECF-5DCA-52469D23C82C}"/>
              </a:ext>
              <a:ext uri="{C183D7F6-B498-43B3-948B-1728B52AA6E4}">
                <adec:decorative xmlns:adec="http://schemas.microsoft.com/office/drawing/2017/decorative" val="1"/>
              </a:ext>
            </a:extLst>
          </p:cNvPr>
          <p:cNvSpPr>
            <a:spLocks noGrp="1"/>
          </p:cNvSpPr>
          <p:nvPr>
            <p:ph type="ftr" sz="quarter" idx="32"/>
          </p:nvPr>
        </p:nvSpPr>
        <p:spPr/>
        <p:txBody>
          <a:bodyPr/>
          <a:lstStyle/>
          <a:p>
            <a:endParaRPr lang="en-US" noProof="0" dirty="0"/>
          </a:p>
        </p:txBody>
      </p:sp>
      <p:sp>
        <p:nvSpPr>
          <p:cNvPr id="4" name="Slide Number Placeholder 16">
            <a:extLst>
              <a:ext uri="{FF2B5EF4-FFF2-40B4-BE49-F238E27FC236}">
                <a16:creationId xmlns:a16="http://schemas.microsoft.com/office/drawing/2014/main" id="{005CB31B-89C5-283F-C517-9A4F6C810093}"/>
              </a:ext>
              <a:ext uri="{C183D7F6-B498-43B3-948B-1728B52AA6E4}">
                <adec:decorative xmlns:adec="http://schemas.microsoft.com/office/drawing/2017/decorative" val="1"/>
              </a:ext>
            </a:extLst>
          </p:cNvPr>
          <p:cNvSpPr>
            <a:spLocks noGrp="1"/>
          </p:cNvSpPr>
          <p:nvPr>
            <p:ph type="sldNum" sz="quarter" idx="40"/>
          </p:nvPr>
        </p:nvSpPr>
        <p:spPr>
          <a:xfrm>
            <a:off x="11162244" y="6967728"/>
            <a:ext cx="261660" cy="137160"/>
          </a:xfrm>
        </p:spPr>
        <p:txBody>
          <a:bodyPr/>
          <a:lstStyle/>
          <a:p>
            <a:fld id="{525A3C56-E491-49B2-93F3-63532DF516BC}" type="slidenum">
              <a:rPr lang="en-US" noProof="0" smtClean="0"/>
              <a:pPr/>
              <a:t>‹N°›</a:t>
            </a:fld>
            <a:endParaRPr lang="en-US" noProof="0" dirty="0"/>
          </a:p>
        </p:txBody>
      </p:sp>
      <p:pic>
        <p:nvPicPr>
          <p:cNvPr id="9" name="CGI Logo">
            <a:extLst>
              <a:ext uri="{FF2B5EF4-FFF2-40B4-BE49-F238E27FC236}">
                <a16:creationId xmlns:a16="http://schemas.microsoft.com/office/drawing/2014/main" id="{0901D6D2-00BE-E7A2-05BB-60202B6574E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668000" y="6123539"/>
            <a:ext cx="773004" cy="359708"/>
          </a:xfrm>
          <a:prstGeom prst="rect">
            <a:avLst/>
          </a:prstGeom>
          <a:solidFill>
            <a:schemeClr val="bg1"/>
          </a:solidFill>
        </p:spPr>
      </p:pic>
    </p:spTree>
    <p:extLst>
      <p:ext uri="{BB962C8B-B14F-4D97-AF65-F5344CB8AC3E}">
        <p14:creationId xmlns:p14="http://schemas.microsoft.com/office/powerpoint/2010/main" val="4108952717"/>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am - 1">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latin typeface="+mj-lt"/>
              </a:defRPr>
            </a:lvl1pPr>
          </a:lstStyle>
          <a:p>
            <a:r>
              <a:rPr lang="en-US" noProof="0" dirty="0"/>
              <a:t>Team slide with 1 individual – click to add title</a:t>
            </a:r>
          </a:p>
        </p:txBody>
      </p:sp>
      <p:sp>
        <p:nvSpPr>
          <p:cNvPr id="2" name="Picture Placeholder 9" descr="Photograph of First and Last name &#10;(person the slide is referencing)">
            <a:extLst>
              <a:ext uri="{FF2B5EF4-FFF2-40B4-BE49-F238E27FC236}">
                <a16:creationId xmlns:a16="http://schemas.microsoft.com/office/drawing/2014/main" id="{231AFE98-6A5E-D4D3-B165-B845C3DD26D1}"/>
              </a:ext>
            </a:extLst>
          </p:cNvPr>
          <p:cNvSpPr>
            <a:spLocks noGrp="1"/>
          </p:cNvSpPr>
          <p:nvPr>
            <p:ph type="pic" sz="quarter" idx="13" hasCustomPrompt="1"/>
          </p:nvPr>
        </p:nvSpPr>
        <p:spPr>
          <a:xfrm>
            <a:off x="1522413" y="2423694"/>
            <a:ext cx="2268538" cy="2268000"/>
          </a:xfrm>
          <a:custGeom>
            <a:avLst/>
            <a:gdLst>
              <a:gd name="connsiteX0" fmla="*/ 0 w 2268538"/>
              <a:gd name="connsiteY0" fmla="*/ 0 h 2268000"/>
              <a:gd name="connsiteX1" fmla="*/ 2268538 w 2268538"/>
              <a:gd name="connsiteY1" fmla="*/ 0 h 2268000"/>
              <a:gd name="connsiteX2" fmla="*/ 2268538 w 2268538"/>
              <a:gd name="connsiteY2" fmla="*/ 2268000 h 2268000"/>
              <a:gd name="connsiteX3" fmla="*/ 763200 w 2268538"/>
              <a:gd name="connsiteY3" fmla="*/ 2268000 h 2268000"/>
              <a:gd name="connsiteX4" fmla="*/ 763200 w 2268538"/>
              <a:gd name="connsiteY4" fmla="*/ 1504800 h 2268000"/>
              <a:gd name="connsiteX5" fmla="*/ 0 w 2268538"/>
              <a:gd name="connsiteY5" fmla="*/ 1504800 h 22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8538" h="2268000">
                <a:moveTo>
                  <a:pt x="0" y="0"/>
                </a:moveTo>
                <a:lnTo>
                  <a:pt x="2268538" y="0"/>
                </a:lnTo>
                <a:lnTo>
                  <a:pt x="2268538" y="2268000"/>
                </a:lnTo>
                <a:lnTo>
                  <a:pt x="763200" y="2268000"/>
                </a:lnTo>
                <a:lnTo>
                  <a:pt x="763200" y="1504800"/>
                </a:lnTo>
                <a:lnTo>
                  <a:pt x="0" y="1504800"/>
                </a:lnTo>
                <a:close/>
              </a:path>
            </a:pathLst>
          </a:custGeom>
        </p:spPr>
        <p:txBody>
          <a:bodyPr wrap="square">
            <a:noAutofit/>
          </a:bodyPr>
          <a:lstStyle>
            <a:lvl1pPr marL="0" indent="0" algn="ctr">
              <a:buNone/>
              <a:defRPr sz="1400"/>
            </a:lvl1pPr>
          </a:lstStyle>
          <a:p>
            <a:r>
              <a:rPr lang="en-US" noProof="0" dirty="0"/>
              <a:t>Click on icon to add photo</a:t>
            </a:r>
          </a:p>
        </p:txBody>
      </p:sp>
      <p:sp>
        <p:nvSpPr>
          <p:cNvPr id="5" name="Name placeholder">
            <a:extLst>
              <a:ext uri="{FF2B5EF4-FFF2-40B4-BE49-F238E27FC236}">
                <a16:creationId xmlns:a16="http://schemas.microsoft.com/office/drawing/2014/main" id="{6679637A-741D-5947-2DB7-086DDC016755}"/>
              </a:ext>
            </a:extLst>
          </p:cNvPr>
          <p:cNvSpPr>
            <a:spLocks noGrp="1"/>
          </p:cNvSpPr>
          <p:nvPr>
            <p:ph type="body" sz="quarter" idx="29" hasCustomPrompt="1"/>
          </p:nvPr>
        </p:nvSpPr>
        <p:spPr>
          <a:xfrm>
            <a:off x="4314026" y="2423649"/>
            <a:ext cx="6353973" cy="472710"/>
          </a:xfrm>
          <a:prstGeom prst="rect">
            <a:avLst/>
          </a:prstGeom>
        </p:spPr>
        <p:txBody>
          <a:bodyPr lIns="0" tIns="0" rIns="0" bIns="0" anchor="ctr">
            <a:noAutofit/>
          </a:bodyPr>
          <a:lstStyle>
            <a:lvl1pPr marL="0" indent="0" algn="l">
              <a:spcBef>
                <a:spcPts val="0"/>
              </a:spcBef>
              <a:buNone/>
              <a:defRPr sz="1600" b="1">
                <a:solidFill>
                  <a:schemeClr val="tx1"/>
                </a:solidFill>
                <a:latin typeface="+mj-lt"/>
              </a:defRPr>
            </a:lvl1pPr>
            <a:lvl4pPr marL="1371600" indent="0">
              <a:buNone/>
              <a:defRPr/>
            </a:lvl4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noProof="0" dirty="0"/>
              <a:t>First and Last name</a:t>
            </a:r>
          </a:p>
        </p:txBody>
      </p:sp>
      <p:sp>
        <p:nvSpPr>
          <p:cNvPr id="6" name="Text placeholder">
            <a:extLst>
              <a:ext uri="{FF2B5EF4-FFF2-40B4-BE49-F238E27FC236}">
                <a16:creationId xmlns:a16="http://schemas.microsoft.com/office/drawing/2014/main" id="{F7A2D79E-F40F-3EAF-8DB2-4BBCB968920B}"/>
              </a:ext>
            </a:extLst>
          </p:cNvPr>
          <p:cNvSpPr>
            <a:spLocks noGrp="1"/>
          </p:cNvSpPr>
          <p:nvPr>
            <p:ph type="body" sz="quarter" idx="30" hasCustomPrompt="1"/>
          </p:nvPr>
        </p:nvSpPr>
        <p:spPr>
          <a:xfrm>
            <a:off x="4314027" y="3056433"/>
            <a:ext cx="6353972" cy="1635215"/>
          </a:xfrm>
          <a:prstGeom prst="rect">
            <a:avLst/>
          </a:prstGeom>
        </p:spPr>
        <p:txBody>
          <a:bodyPr lIns="0" tIns="0" rIns="0" bIns="0">
            <a:noAutofit/>
          </a:bodyPr>
          <a:lstStyle>
            <a:lvl1pPr marL="0" indent="0" algn="l">
              <a:spcBef>
                <a:spcPts val="0"/>
              </a:spcBef>
              <a:buNone/>
              <a:defRPr sz="1600" b="0">
                <a:solidFill>
                  <a:schemeClr val="tx1"/>
                </a:solidFill>
              </a:defRPr>
            </a:lvl1pPr>
            <a:lvl4pPr marL="1371600" indent="0">
              <a:buNone/>
              <a:defRPr/>
            </a:lvl4pPr>
          </a:lstStyle>
          <a:p>
            <a:pPr lvl="0"/>
            <a:r>
              <a:rPr lang="en-US" noProof="0" dirty="0"/>
              <a:t>Job title</a:t>
            </a:r>
          </a:p>
          <a:p>
            <a:pPr lvl="0"/>
            <a:r>
              <a:rPr lang="en-US" noProof="0" dirty="0"/>
              <a:t>Division</a:t>
            </a:r>
          </a:p>
          <a:p>
            <a:pPr lvl="0"/>
            <a:r>
              <a:rPr lang="en-US" noProof="0" dirty="0"/>
              <a:t>Office</a:t>
            </a:r>
          </a:p>
        </p:txBody>
      </p:sp>
      <p:sp>
        <p:nvSpPr>
          <p:cNvPr id="7" name="Cornerstone">
            <a:extLst>
              <a:ext uri="{FF2B5EF4-FFF2-40B4-BE49-F238E27FC236}">
                <a16:creationId xmlns:a16="http://schemas.microsoft.com/office/drawing/2014/main" id="{3FEF4AF0-5102-D72C-A0D3-2C61B18F3D90}"/>
              </a:ext>
              <a:ext uri="{C183D7F6-B498-43B3-948B-1728B52AA6E4}">
                <adec:decorative xmlns:adec="http://schemas.microsoft.com/office/drawing/2017/decorative" val="1"/>
              </a:ext>
            </a:extLst>
          </p:cNvPr>
          <p:cNvSpPr>
            <a:spLocks noChangeAspect="1"/>
          </p:cNvSpPr>
          <p:nvPr userDrawn="1"/>
        </p:nvSpPr>
        <p:spPr bwMode="gray">
          <a:xfrm rot="16200000">
            <a:off x="1522413" y="3924894"/>
            <a:ext cx="766800" cy="766799"/>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16800000" scaled="0"/>
            <a:tileRect/>
          </a:gradFill>
          <a:ln w="9525" algn="ctr">
            <a:noFill/>
            <a:miter lim="800000"/>
            <a:headEnd/>
            <a:tailEnd/>
          </a:ln>
          <a:effectLst/>
        </p:spPr>
        <p:txBody>
          <a:bodyPr lIns="63500" tIns="0" rIns="64800" bIns="0" rtlCol="0" anchor="ctr"/>
          <a:lstStyle/>
          <a:p>
            <a:pPr lvl="0" algn="ctr">
              <a:spcBef>
                <a:spcPct val="0"/>
              </a:spcBef>
              <a:buClrTx/>
              <a:buSzPct val="90000"/>
            </a:pPr>
            <a:endParaRPr lang="en-US" sz="1600" b="1" noProof="0" dirty="0">
              <a:solidFill>
                <a:schemeClr val="bg1"/>
              </a:solidFill>
              <a:cs typeface="Arial" pitchFamily="34" charset="0"/>
            </a:endParaRPr>
          </a:p>
        </p:txBody>
      </p:sp>
      <p:sp>
        <p:nvSpPr>
          <p:cNvPr id="3" name="Footer Placeholder 2">
            <a:extLst>
              <a:ext uri="{FF2B5EF4-FFF2-40B4-BE49-F238E27FC236}">
                <a16:creationId xmlns:a16="http://schemas.microsoft.com/office/drawing/2014/main" id="{0E106856-5803-3126-21B5-742CEC17F429}"/>
              </a:ext>
              <a:ext uri="{C183D7F6-B498-43B3-948B-1728B52AA6E4}">
                <adec:decorative xmlns:adec="http://schemas.microsoft.com/office/drawing/2017/decorative" val="1"/>
              </a:ext>
            </a:extLst>
          </p:cNvPr>
          <p:cNvSpPr>
            <a:spLocks noGrp="1"/>
          </p:cNvSpPr>
          <p:nvPr>
            <p:ph type="ftr" sz="quarter" idx="34"/>
          </p:nvPr>
        </p:nvSpPr>
        <p:spPr/>
        <p:txBody>
          <a:bodyPr/>
          <a:lstStyle>
            <a:lvl1pPr>
              <a:defRPr>
                <a:solidFill>
                  <a:srgbClr val="E6E6E6"/>
                </a:solidFill>
              </a:defRPr>
            </a:lvl1pPr>
          </a:lstStyle>
          <a:p>
            <a:endParaRPr lang="en-US" noProof="0" dirty="0"/>
          </a:p>
        </p:txBody>
      </p:sp>
      <p:sp>
        <p:nvSpPr>
          <p:cNvPr id="11" name="Slide Number Placeholder 10">
            <a:extLst>
              <a:ext uri="{FF2B5EF4-FFF2-40B4-BE49-F238E27FC236}">
                <a16:creationId xmlns:a16="http://schemas.microsoft.com/office/drawing/2014/main" id="{0F633D6F-3800-D2EE-F82B-3BCFB87E741C}"/>
              </a:ext>
              <a:ext uri="{C183D7F6-B498-43B3-948B-1728B52AA6E4}">
                <adec:decorative xmlns:adec="http://schemas.microsoft.com/office/drawing/2017/decorative" val="1"/>
              </a:ext>
            </a:extLst>
          </p:cNvPr>
          <p:cNvSpPr>
            <a:spLocks noGrp="1"/>
          </p:cNvSpPr>
          <p:nvPr>
            <p:ph type="sldNum" sz="quarter" idx="33"/>
          </p:nvPr>
        </p:nvSpPr>
        <p:spPr/>
        <p:txBody>
          <a:bodyPr/>
          <a:lstStyle>
            <a:lvl1pPr>
              <a:defRPr>
                <a:solidFill>
                  <a:srgbClr val="E6E6E6"/>
                </a:solidFill>
              </a:defRPr>
            </a:lvl1p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366762638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am - 2A">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61904" cy="531097"/>
          </a:xfrm>
          <a:noFill/>
        </p:spPr>
        <p:txBody>
          <a:bodyPr>
            <a:noAutofit/>
          </a:bodyPr>
          <a:lstStyle>
            <a:lvl1pPr>
              <a:defRPr sz="2800">
                <a:solidFill>
                  <a:schemeClr val="tx1"/>
                </a:solidFill>
              </a:defRPr>
            </a:lvl1pPr>
          </a:lstStyle>
          <a:p>
            <a:r>
              <a:rPr lang="en-US" noProof="0" dirty="0"/>
              <a:t>Team slide with 2 individuals (layout A) – click to add title</a:t>
            </a:r>
          </a:p>
        </p:txBody>
      </p:sp>
      <p:grpSp>
        <p:nvGrpSpPr>
          <p:cNvPr id="4" name="Group 3">
            <a:extLst>
              <a:ext uri="{FF2B5EF4-FFF2-40B4-BE49-F238E27FC236}">
                <a16:creationId xmlns:a16="http://schemas.microsoft.com/office/drawing/2014/main" id="{D17F034D-7149-A614-1695-FEAB4805FE2F}"/>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4A519421-BBC9-E265-BC60-0732030545E4}"/>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dirty="0"/>
            </a:p>
          </p:txBody>
        </p:sp>
        <p:sp>
          <p:nvSpPr>
            <p:cNvPr id="6" name="TextBox 5">
              <a:extLst>
                <a:ext uri="{FF2B5EF4-FFF2-40B4-BE49-F238E27FC236}">
                  <a16:creationId xmlns:a16="http://schemas.microsoft.com/office/drawing/2014/main" id="{061CB1A3-4B69-185D-4EF4-F12A804B76E6}"/>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60000">
                  <a:srgbClr val="B91C3A"/>
                </a:gs>
                <a:gs pos="0">
                  <a:srgbClr val="E31937"/>
                </a:gs>
                <a:gs pos="100000">
                  <a:srgbClr val="5236AB"/>
                </a:gs>
              </a:gsLst>
              <a:lin ang="10800000" scaled="0"/>
            </a:gradFill>
          </p:spPr>
          <p:txBody>
            <a:bodyPr vert="horz" wrap="square" lIns="0" tIns="0" rIns="0" bIns="0" rtlCol="0" anchor="t" anchorCtr="0">
              <a:normAutofit fontScale="40000" lnSpcReduction="20000"/>
            </a:bodyPr>
            <a:lstStyle/>
            <a:p>
              <a:pPr algn="l"/>
              <a:endParaRPr lang="en-US" noProof="0" dirty="0"/>
            </a:p>
          </p:txBody>
        </p:sp>
      </p:grpSp>
      <p:sp>
        <p:nvSpPr>
          <p:cNvPr id="8" name="Picture placeholder 5" descr="Photograph of First and Last name &#10;(person the slide is referencing)">
            <a:extLst>
              <a:ext uri="{FF2B5EF4-FFF2-40B4-BE49-F238E27FC236}">
                <a16:creationId xmlns:a16="http://schemas.microsoft.com/office/drawing/2014/main" id="{12EC7163-7641-E7F6-4273-34D71DCF4372}"/>
              </a:ext>
            </a:extLst>
          </p:cNvPr>
          <p:cNvSpPr>
            <a:spLocks noGrp="1" noChangeAspect="1"/>
          </p:cNvSpPr>
          <p:nvPr>
            <p:ph type="pic" sz="quarter" idx="12" hasCustomPrompt="1"/>
          </p:nvPr>
        </p:nvSpPr>
        <p:spPr>
          <a:xfrm>
            <a:off x="3744272" y="2091264"/>
            <a:ext cx="1655455" cy="165506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None/>
              <a:defRPr sz="1400"/>
            </a:lvl1pPr>
          </a:lstStyle>
          <a:p>
            <a:r>
              <a:rPr lang="en-US" noProof="0" dirty="0"/>
              <a:t>Click icon to add photo</a:t>
            </a:r>
          </a:p>
        </p:txBody>
      </p:sp>
      <p:sp>
        <p:nvSpPr>
          <p:cNvPr id="15" name="Text placeholder 5">
            <a:extLst>
              <a:ext uri="{FF2B5EF4-FFF2-40B4-BE49-F238E27FC236}">
                <a16:creationId xmlns:a16="http://schemas.microsoft.com/office/drawing/2014/main" id="{5CAA202A-5196-3008-D768-8C9A0F9DB6EA}"/>
              </a:ext>
            </a:extLst>
          </p:cNvPr>
          <p:cNvSpPr>
            <a:spLocks noGrp="1"/>
          </p:cNvSpPr>
          <p:nvPr>
            <p:ph type="body" sz="quarter" idx="27" hasCustomPrompt="1"/>
          </p:nvPr>
        </p:nvSpPr>
        <p:spPr>
          <a:xfrm>
            <a:off x="3435781" y="4096409"/>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lvl="0"/>
            <a:r>
              <a:rPr lang="en-US" noProof="0" dirty="0"/>
              <a:t>First and Last name</a:t>
            </a:r>
          </a:p>
        </p:txBody>
      </p:sp>
      <p:sp>
        <p:nvSpPr>
          <p:cNvPr id="16" name="Text placeholder 5">
            <a:extLst>
              <a:ext uri="{FF2B5EF4-FFF2-40B4-BE49-F238E27FC236}">
                <a16:creationId xmlns:a16="http://schemas.microsoft.com/office/drawing/2014/main" id="{6B3AC22D-2FAC-715A-5263-BCA1A63D69BF}"/>
              </a:ext>
            </a:extLst>
          </p:cNvPr>
          <p:cNvSpPr>
            <a:spLocks noGrp="1"/>
          </p:cNvSpPr>
          <p:nvPr>
            <p:ph type="body" sz="quarter" idx="28" hasCustomPrompt="1"/>
          </p:nvPr>
        </p:nvSpPr>
        <p:spPr>
          <a:xfrm>
            <a:off x="3435781" y="4723939"/>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dirty="0"/>
              <a:t>Job title or role          Division or Location</a:t>
            </a:r>
          </a:p>
        </p:txBody>
      </p:sp>
      <p:sp>
        <p:nvSpPr>
          <p:cNvPr id="17" name="Picture placeholder 5" descr="Photograph of First and Last name &#10;(person the slide is referencing)">
            <a:extLst>
              <a:ext uri="{FF2B5EF4-FFF2-40B4-BE49-F238E27FC236}">
                <a16:creationId xmlns:a16="http://schemas.microsoft.com/office/drawing/2014/main" id="{C4D8F0BC-E3E7-4309-8BF4-8FF9C48BADC4}"/>
              </a:ext>
            </a:extLst>
          </p:cNvPr>
          <p:cNvSpPr>
            <a:spLocks noGrp="1" noChangeAspect="1"/>
          </p:cNvSpPr>
          <p:nvPr>
            <p:ph type="pic" sz="quarter" idx="33" hasCustomPrompt="1"/>
          </p:nvPr>
        </p:nvSpPr>
        <p:spPr>
          <a:xfrm>
            <a:off x="6795017" y="2091264"/>
            <a:ext cx="1655455" cy="165506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None/>
              <a:defRPr sz="1400"/>
            </a:lvl1pPr>
          </a:lstStyle>
          <a:p>
            <a:r>
              <a:rPr lang="en-US" noProof="0" dirty="0"/>
              <a:t>Click icon to add photo</a:t>
            </a:r>
          </a:p>
        </p:txBody>
      </p:sp>
      <p:sp>
        <p:nvSpPr>
          <p:cNvPr id="18" name="Text placeholder 5">
            <a:extLst>
              <a:ext uri="{FF2B5EF4-FFF2-40B4-BE49-F238E27FC236}">
                <a16:creationId xmlns:a16="http://schemas.microsoft.com/office/drawing/2014/main" id="{15B83155-C75C-C6F4-37BD-7930F2097638}"/>
              </a:ext>
            </a:extLst>
          </p:cNvPr>
          <p:cNvSpPr>
            <a:spLocks noGrp="1"/>
          </p:cNvSpPr>
          <p:nvPr>
            <p:ph type="body" sz="quarter" idx="29" hasCustomPrompt="1"/>
          </p:nvPr>
        </p:nvSpPr>
        <p:spPr>
          <a:xfrm>
            <a:off x="6486526" y="4091154"/>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dirty="0"/>
              <a:t>First and Last name</a:t>
            </a:r>
          </a:p>
        </p:txBody>
      </p:sp>
      <p:sp>
        <p:nvSpPr>
          <p:cNvPr id="20" name="Text placeholder 5">
            <a:extLst>
              <a:ext uri="{FF2B5EF4-FFF2-40B4-BE49-F238E27FC236}">
                <a16:creationId xmlns:a16="http://schemas.microsoft.com/office/drawing/2014/main" id="{D15A1721-09B8-7D7D-B5E1-52EA7FD69E55}"/>
              </a:ext>
            </a:extLst>
          </p:cNvPr>
          <p:cNvSpPr>
            <a:spLocks noGrp="1"/>
          </p:cNvSpPr>
          <p:nvPr>
            <p:ph type="body" sz="quarter" idx="30" hasCustomPrompt="1"/>
          </p:nvPr>
        </p:nvSpPr>
        <p:spPr>
          <a:xfrm>
            <a:off x="6486526" y="4723939"/>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dirty="0"/>
              <a:t>Job title or role     Division or Location</a:t>
            </a:r>
          </a:p>
        </p:txBody>
      </p:sp>
      <p:sp>
        <p:nvSpPr>
          <p:cNvPr id="3" name="Footer Placeholder 2">
            <a:extLst>
              <a:ext uri="{FF2B5EF4-FFF2-40B4-BE49-F238E27FC236}">
                <a16:creationId xmlns:a16="http://schemas.microsoft.com/office/drawing/2014/main" id="{5D2F76E3-C68E-FACE-879D-228018A9A671}"/>
              </a:ext>
              <a:ext uri="{C183D7F6-B498-43B3-948B-1728B52AA6E4}">
                <adec:decorative xmlns:adec="http://schemas.microsoft.com/office/drawing/2017/decorative" val="1"/>
              </a:ext>
            </a:extLst>
          </p:cNvPr>
          <p:cNvSpPr>
            <a:spLocks noGrp="1"/>
          </p:cNvSpPr>
          <p:nvPr userDrawn="1">
            <p:ph type="ftr" sz="quarter" idx="37"/>
          </p:nvPr>
        </p:nvSpPr>
        <p:spPr/>
        <p:txBody>
          <a:bodyPr/>
          <a:lstStyle>
            <a:lvl1pPr>
              <a:defRPr>
                <a:solidFill>
                  <a:srgbClr val="E6E6E6"/>
                </a:solidFill>
              </a:defRPr>
            </a:lvl1pPr>
          </a:lstStyle>
          <a:p>
            <a:endParaRPr lang="en-US" noProof="0" dirty="0"/>
          </a:p>
        </p:txBody>
      </p:sp>
      <p:sp>
        <p:nvSpPr>
          <p:cNvPr id="9" name="Slide Number Placeholder 8">
            <a:extLst>
              <a:ext uri="{FF2B5EF4-FFF2-40B4-BE49-F238E27FC236}">
                <a16:creationId xmlns:a16="http://schemas.microsoft.com/office/drawing/2014/main" id="{5FB2635F-AE60-4A1F-B4D8-39B721D0525E}"/>
              </a:ext>
              <a:ext uri="{C183D7F6-B498-43B3-948B-1728B52AA6E4}">
                <adec:decorative xmlns:adec="http://schemas.microsoft.com/office/drawing/2017/decorative" val="1"/>
              </a:ext>
            </a:extLst>
          </p:cNvPr>
          <p:cNvSpPr>
            <a:spLocks noGrp="1"/>
          </p:cNvSpPr>
          <p:nvPr userDrawn="1">
            <p:ph type="sldNum" sz="quarter" idx="36"/>
          </p:nvPr>
        </p:nvSpPr>
        <p:spPr/>
        <p:txBody>
          <a:bodyPr/>
          <a:lstStyle>
            <a:lvl1pPr>
              <a:defRPr>
                <a:solidFill>
                  <a:srgbClr val="E6E6E6"/>
                </a:solidFill>
              </a:defRPr>
            </a:lvl1p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44632368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Layout 2B">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1A734772-629F-07F0-7A95-94F6BDFED4B9}"/>
              </a:ext>
            </a:extLst>
          </p:cNvPr>
          <p:cNvSpPr>
            <a:spLocks noGrp="1"/>
          </p:cNvSpPr>
          <p:nvPr>
            <p:ph type="title" hasCustomPrompt="1"/>
          </p:nvPr>
        </p:nvSpPr>
        <p:spPr>
          <a:xfrm>
            <a:off x="768096" y="615621"/>
            <a:ext cx="4672584" cy="2907792"/>
          </a:xfrm>
          <a:prstGeom prst="rect">
            <a:avLst/>
          </a:prstGeom>
        </p:spPr>
        <p:txBody>
          <a:bodyPr vert="horz" lIns="0" tIns="0" rIns="0" bIns="0" rtlCol="0" anchor="t" anchorCtr="0">
            <a:noAutofit/>
          </a:bodyPr>
          <a:lstStyle>
            <a:lvl1pPr marL="0" indent="0">
              <a:defRPr sz="4800"/>
            </a:lvl1pPr>
          </a:lstStyle>
          <a:p>
            <a:r>
              <a:rPr lang="en-US" noProof="0" dirty="0"/>
              <a:t>Title slide </a:t>
            </a:r>
            <a:br>
              <a:rPr lang="en-US" noProof="0" dirty="0"/>
            </a:br>
            <a:r>
              <a:rPr lang="en-US" noProof="0" dirty="0"/>
              <a:t>Click to add title</a:t>
            </a:r>
          </a:p>
        </p:txBody>
      </p:sp>
      <p:sp>
        <p:nvSpPr>
          <p:cNvPr id="10" name="Text placeholder 7">
            <a:extLst>
              <a:ext uri="{FF2B5EF4-FFF2-40B4-BE49-F238E27FC236}">
                <a16:creationId xmlns:a16="http://schemas.microsoft.com/office/drawing/2014/main" id="{6EB794F4-36B2-DC02-E7CB-CFC62E37CBC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ts val="500"/>
              </a:spcBef>
              <a:spcAft>
                <a:spcPts val="0"/>
              </a:spcAft>
              <a:buClrTx/>
              <a:buSzTx/>
              <a:buFont typeface="Arial" pitchFamily="34" charset="0"/>
              <a:buNone/>
              <a:tabLst/>
              <a:defRPr sz="2200" b="0"/>
            </a:lvl1pPr>
          </a:lstStyle>
          <a:p>
            <a:pPr lvl="0"/>
            <a:r>
              <a:rPr lang="en-US" noProof="0" dirty="0"/>
              <a:t>Name, role</a:t>
            </a:r>
            <a:br>
              <a:rPr lang="en-US" noProof="0" dirty="0"/>
            </a:br>
            <a:r>
              <a:rPr lang="en-US" noProof="0" dirty="0"/>
              <a:t>Date</a:t>
            </a:r>
          </a:p>
        </p:txBody>
      </p:sp>
      <p:sp>
        <p:nvSpPr>
          <p:cNvPr id="8" name="Freeform 13" descr="CGI cornerstone">
            <a:extLst>
              <a:ext uri="{FF2B5EF4-FFF2-40B4-BE49-F238E27FC236}">
                <a16:creationId xmlns:a16="http://schemas.microsoft.com/office/drawing/2014/main" id="{47B68E29-85E8-7585-D294-C63868CB4A0E}"/>
              </a:ext>
              <a:ext uri="{C183D7F6-B498-43B3-948B-1728B52AA6E4}">
                <adec:decorative xmlns:adec="http://schemas.microsoft.com/office/drawing/2017/decorative" val="0"/>
              </a:ext>
            </a:extLst>
          </p:cNvPr>
          <p:cNvSpPr/>
          <p:nvPr userDrawn="1"/>
        </p:nvSpPr>
        <p:spPr bwMode="gray">
          <a:xfrm rot="16200000">
            <a:off x="6096000" y="773450"/>
            <a:ext cx="5329240" cy="5329238"/>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6000">
                <a:srgbClr val="E31937"/>
              </a:gs>
              <a:gs pos="33000">
                <a:srgbClr val="FF6A00"/>
              </a:gs>
              <a:gs pos="0">
                <a:srgbClr val="FFCDD2"/>
              </a:gs>
              <a:gs pos="100000">
                <a:srgbClr val="991F3D"/>
              </a:gs>
            </a:gsLst>
            <a:lin ang="0" scaled="0"/>
            <a:tileRect/>
          </a:gradFill>
          <a:ln w="9525" algn="ctr">
            <a:noFill/>
            <a:miter lim="800000"/>
            <a:headEnd/>
            <a:tailEnd/>
          </a:ln>
          <a:effectLst/>
        </p:spPr>
        <p:txBody>
          <a:bodyPr lIns="63500" tIns="0" rIns="64800" bIns="0" rtlCol="0" anchor="ctr"/>
          <a:lstStyle/>
          <a:p>
            <a:pPr lvl="0" algn="ctr">
              <a:spcBef>
                <a:spcPct val="0"/>
              </a:spcBef>
              <a:buClrTx/>
              <a:buSzPct val="90000"/>
            </a:pPr>
            <a:endParaRPr lang="en-US" sz="1600" b="1" noProof="0" dirty="0">
              <a:solidFill>
                <a:schemeClr val="bg1"/>
              </a:solidFill>
              <a:cs typeface="Arial" pitchFamily="34" charset="0"/>
            </a:endParaRPr>
          </a:p>
        </p:txBody>
      </p:sp>
      <p:sp>
        <p:nvSpPr>
          <p:cNvPr id="9" name="TextBox 8">
            <a:extLst>
              <a:ext uri="{FF2B5EF4-FFF2-40B4-BE49-F238E27FC236}">
                <a16:creationId xmlns:a16="http://schemas.microsoft.com/office/drawing/2014/main" id="{D669477B-4844-9E49-1924-9A24EC02EC13}"/>
              </a:ext>
              <a:ext uri="{C183D7F6-B498-43B3-948B-1728B52AA6E4}">
                <adec:decorative xmlns:adec="http://schemas.microsoft.com/office/drawing/2017/decorative" val="1"/>
              </a:ext>
            </a:extLst>
          </p:cNvPr>
          <p:cNvSpPr txBox="1"/>
          <p:nvPr userDrawn="1"/>
        </p:nvSpPr>
        <p:spPr>
          <a:xfrm>
            <a:off x="11163033" y="6345144"/>
            <a:ext cx="365760" cy="182880"/>
          </a:xfrm>
          <a:prstGeom prst="rect">
            <a:avLst/>
          </a:prstGeom>
          <a:solidFill>
            <a:schemeClr val="bg1"/>
          </a:solidFill>
        </p:spPr>
        <p:txBody>
          <a:bodyPr vert="horz" wrap="square" lIns="0" tIns="0" rIns="0" bIns="0" rtlCol="0" anchor="t" anchorCtr="0">
            <a:normAutofit fontScale="85000" lnSpcReduction="20000"/>
          </a:bodyPr>
          <a:lstStyle/>
          <a:p>
            <a:pPr algn="l"/>
            <a:endParaRPr lang="en-US" noProof="0" dirty="0"/>
          </a:p>
        </p:txBody>
      </p:sp>
      <p:sp>
        <p:nvSpPr>
          <p:cNvPr id="2" name="Footer Placeholder 1">
            <a:extLst>
              <a:ext uri="{FF2B5EF4-FFF2-40B4-BE49-F238E27FC236}">
                <a16:creationId xmlns:a16="http://schemas.microsoft.com/office/drawing/2014/main" id="{2F561915-DA14-AD3D-0600-A7BC70AB91AF}"/>
              </a:ext>
              <a:ext uri="{C183D7F6-B498-43B3-948B-1728B52AA6E4}">
                <adec:decorative xmlns:adec="http://schemas.microsoft.com/office/drawing/2017/decorative" val="1"/>
              </a:ext>
            </a:extLst>
          </p:cNvPr>
          <p:cNvSpPr>
            <a:spLocks noGrp="1"/>
          </p:cNvSpPr>
          <p:nvPr>
            <p:ph type="ftr" sz="quarter" idx="15"/>
          </p:nvPr>
        </p:nvSpPr>
        <p:spPr>
          <a:xfrm>
            <a:off x="4041648" y="6931152"/>
            <a:ext cx="4114800" cy="137160"/>
          </a:xfrm>
        </p:spPr>
        <p:txBody>
          <a:bodyPr/>
          <a:lstStyle/>
          <a:p>
            <a:endParaRPr lang="en-US" noProof="0" dirty="0"/>
          </a:p>
        </p:txBody>
      </p:sp>
      <p:sp>
        <p:nvSpPr>
          <p:cNvPr id="4" name="Slide Number Placeholder 3">
            <a:extLst>
              <a:ext uri="{FF2B5EF4-FFF2-40B4-BE49-F238E27FC236}">
                <a16:creationId xmlns:a16="http://schemas.microsoft.com/office/drawing/2014/main" id="{EFB06569-C9F6-43BB-9951-729D78B19682}"/>
              </a:ext>
              <a:ext uri="{C183D7F6-B498-43B3-948B-1728B52AA6E4}">
                <adec:decorative xmlns:adec="http://schemas.microsoft.com/office/drawing/2017/decorative" val="1"/>
              </a:ext>
            </a:extLst>
          </p:cNvPr>
          <p:cNvSpPr>
            <a:spLocks noGrp="1"/>
          </p:cNvSpPr>
          <p:nvPr>
            <p:ph type="sldNum" sz="quarter" idx="11"/>
          </p:nvPr>
        </p:nvSpPr>
        <p:spPr>
          <a:xfrm>
            <a:off x="11163034" y="6931152"/>
            <a:ext cx="261660" cy="137160"/>
          </a:xfrm>
        </p:spPr>
        <p:txBody>
          <a:bodyPr/>
          <a:lstStyle/>
          <a:p>
            <a:fld id="{525A3C56-E491-49B2-93F3-63532DF516BC}" type="slidenum">
              <a:rPr lang="en-US" noProof="0" smtClean="0"/>
              <a:pPr/>
              <a:t>‹N°›</a:t>
            </a:fld>
            <a:endParaRPr lang="en-US" noProof="0" dirty="0"/>
          </a:p>
        </p:txBody>
      </p:sp>
      <p:pic>
        <p:nvPicPr>
          <p:cNvPr id="3" name="CGI logo">
            <a:extLst>
              <a:ext uri="{FF2B5EF4-FFF2-40B4-BE49-F238E27FC236}">
                <a16:creationId xmlns:a16="http://schemas.microsoft.com/office/drawing/2014/main" id="{35232DEE-EBC0-E687-C6B9-43825967B993}"/>
              </a:ext>
            </a:extLst>
          </p:cNvPr>
          <p:cNvPicPr>
            <a:picLocks/>
          </p:cNvPicPr>
          <p:nvPr userDrawn="1"/>
        </p:nvPicPr>
        <p:blipFill rotWithShape="1">
          <a:blip r:embed="rId2" cstate="print">
            <a:extLst>
              <a:ext uri="{28A0092B-C50C-407E-A947-70E740481C1C}">
                <a14:useLocalDpi xmlns:a14="http://schemas.microsoft.com/office/drawing/2010/main" val="0"/>
              </a:ext>
            </a:extLst>
          </a:blip>
          <a:srcRect b="-458"/>
          <a:stretch/>
        </p:blipFill>
        <p:spPr>
          <a:xfrm>
            <a:off x="767134" y="5372173"/>
            <a:ext cx="1548656" cy="723953"/>
          </a:xfrm>
          <a:prstGeom prst="rect">
            <a:avLst/>
          </a:prstGeom>
          <a:ln>
            <a:noFill/>
          </a:ln>
        </p:spPr>
      </p:pic>
    </p:spTree>
    <p:extLst>
      <p:ext uri="{BB962C8B-B14F-4D97-AF65-F5344CB8AC3E}">
        <p14:creationId xmlns:p14="http://schemas.microsoft.com/office/powerpoint/2010/main" val="569039835"/>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am - 2B">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727B934-DD85-9B55-DE17-672E2E708D16}"/>
              </a:ext>
            </a:extLst>
          </p:cNvPr>
          <p:cNvSpPr>
            <a:spLocks noGrp="1"/>
          </p:cNvSpPr>
          <p:nvPr>
            <p:ph type="title" hasCustomPrompt="1"/>
          </p:nvPr>
        </p:nvSpPr>
        <p:spPr>
          <a:xfrm>
            <a:off x="765737" y="683246"/>
            <a:ext cx="10661904" cy="531097"/>
          </a:xfrm>
          <a:noFill/>
        </p:spPr>
        <p:txBody>
          <a:bodyPr>
            <a:noAutofit/>
          </a:bodyPr>
          <a:lstStyle>
            <a:lvl1pPr>
              <a:defRPr sz="2800">
                <a:solidFill>
                  <a:schemeClr val="tx1"/>
                </a:solidFill>
              </a:defRPr>
            </a:lvl1pPr>
          </a:lstStyle>
          <a:p>
            <a:r>
              <a:rPr lang="en-US" noProof="0" dirty="0"/>
              <a:t>Team slide with 2 individuals (layout B) – click to add title</a:t>
            </a:r>
          </a:p>
        </p:txBody>
      </p:sp>
      <p:grpSp>
        <p:nvGrpSpPr>
          <p:cNvPr id="6" name="Group 5">
            <a:extLst>
              <a:ext uri="{FF2B5EF4-FFF2-40B4-BE49-F238E27FC236}">
                <a16:creationId xmlns:a16="http://schemas.microsoft.com/office/drawing/2014/main" id="{C7987D90-C3F5-2B7E-7C35-1164F51996A3}"/>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FFA13B3F-B6AF-32A2-DB2A-CE001985D351}"/>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dirty="0"/>
            </a:p>
          </p:txBody>
        </p:sp>
        <p:sp>
          <p:nvSpPr>
            <p:cNvPr id="12" name="TextBox 11">
              <a:extLst>
                <a:ext uri="{FF2B5EF4-FFF2-40B4-BE49-F238E27FC236}">
                  <a16:creationId xmlns:a16="http://schemas.microsoft.com/office/drawing/2014/main" id="{DB543F5C-9EF3-CCC2-FA51-6E974CB689E6}"/>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0000" lnSpcReduction="20000"/>
            </a:bodyPr>
            <a:lstStyle/>
            <a:p>
              <a:pPr algn="l"/>
              <a:endParaRPr lang="en-US" noProof="0" dirty="0"/>
            </a:p>
          </p:txBody>
        </p:sp>
      </p:grpSp>
      <p:sp>
        <p:nvSpPr>
          <p:cNvPr id="13" name="Picture placeholder 5" descr="Photograph of Name (person the slide is referencing)">
            <a:extLst>
              <a:ext uri="{FF2B5EF4-FFF2-40B4-BE49-F238E27FC236}">
                <a16:creationId xmlns:a16="http://schemas.microsoft.com/office/drawing/2014/main" id="{79F8553C-A3D0-7224-5D0C-66AD11A2B2C7}"/>
              </a:ext>
            </a:extLst>
          </p:cNvPr>
          <p:cNvSpPr>
            <a:spLocks noGrp="1" noChangeAspect="1"/>
          </p:cNvSpPr>
          <p:nvPr>
            <p:ph type="pic" sz="quarter" idx="12" hasCustomPrompt="1"/>
          </p:nvPr>
        </p:nvSpPr>
        <p:spPr>
          <a:xfrm>
            <a:off x="3744272" y="2091264"/>
            <a:ext cx="1655455" cy="165506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None/>
              <a:defRPr sz="1400"/>
            </a:lvl1pPr>
          </a:lstStyle>
          <a:p>
            <a:r>
              <a:rPr lang="en-US" noProof="0" dirty="0"/>
              <a:t>Click icon to add photo</a:t>
            </a:r>
          </a:p>
        </p:txBody>
      </p:sp>
      <p:sp>
        <p:nvSpPr>
          <p:cNvPr id="14" name="Text placeholder 5">
            <a:extLst>
              <a:ext uri="{FF2B5EF4-FFF2-40B4-BE49-F238E27FC236}">
                <a16:creationId xmlns:a16="http://schemas.microsoft.com/office/drawing/2014/main" id="{09692D77-7355-D933-14D4-8DBE72881BDE}"/>
              </a:ext>
            </a:extLst>
          </p:cNvPr>
          <p:cNvSpPr>
            <a:spLocks noGrp="1"/>
          </p:cNvSpPr>
          <p:nvPr>
            <p:ph type="body" sz="quarter" idx="27" hasCustomPrompt="1"/>
          </p:nvPr>
        </p:nvSpPr>
        <p:spPr>
          <a:xfrm>
            <a:off x="3435781" y="4096409"/>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lvl="0"/>
            <a:r>
              <a:rPr lang="en-US" noProof="0" dirty="0"/>
              <a:t>First and Last name</a:t>
            </a:r>
          </a:p>
        </p:txBody>
      </p:sp>
      <p:sp>
        <p:nvSpPr>
          <p:cNvPr id="15" name="Text placeholder 5">
            <a:extLst>
              <a:ext uri="{FF2B5EF4-FFF2-40B4-BE49-F238E27FC236}">
                <a16:creationId xmlns:a16="http://schemas.microsoft.com/office/drawing/2014/main" id="{C1C1727B-B112-4ED5-6A77-DB479A2878A6}"/>
              </a:ext>
            </a:extLst>
          </p:cNvPr>
          <p:cNvSpPr>
            <a:spLocks noGrp="1"/>
          </p:cNvSpPr>
          <p:nvPr>
            <p:ph type="body" sz="quarter" idx="28" hasCustomPrompt="1"/>
          </p:nvPr>
        </p:nvSpPr>
        <p:spPr>
          <a:xfrm>
            <a:off x="3435781" y="4723939"/>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dirty="0"/>
              <a:t>Job title or role          Division or Location</a:t>
            </a:r>
          </a:p>
        </p:txBody>
      </p:sp>
      <p:sp>
        <p:nvSpPr>
          <p:cNvPr id="16" name="Picture placeholder 5" descr="Photograph of Name (person the slide is referencing)">
            <a:extLst>
              <a:ext uri="{FF2B5EF4-FFF2-40B4-BE49-F238E27FC236}">
                <a16:creationId xmlns:a16="http://schemas.microsoft.com/office/drawing/2014/main" id="{D650A5C8-835C-0D2C-C826-9957DB37A11E}"/>
              </a:ext>
            </a:extLst>
          </p:cNvPr>
          <p:cNvSpPr>
            <a:spLocks noGrp="1" noChangeAspect="1"/>
          </p:cNvSpPr>
          <p:nvPr>
            <p:ph type="pic" sz="quarter" idx="33" hasCustomPrompt="1"/>
          </p:nvPr>
        </p:nvSpPr>
        <p:spPr>
          <a:xfrm>
            <a:off x="6795017" y="2091264"/>
            <a:ext cx="1655455" cy="165506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None/>
              <a:defRPr sz="1400"/>
            </a:lvl1pPr>
          </a:lstStyle>
          <a:p>
            <a:r>
              <a:rPr lang="en-US" noProof="0" dirty="0"/>
              <a:t>Click icon to add photo</a:t>
            </a:r>
          </a:p>
        </p:txBody>
      </p:sp>
      <p:sp>
        <p:nvSpPr>
          <p:cNvPr id="17" name="Text placeholder 5">
            <a:extLst>
              <a:ext uri="{FF2B5EF4-FFF2-40B4-BE49-F238E27FC236}">
                <a16:creationId xmlns:a16="http://schemas.microsoft.com/office/drawing/2014/main" id="{FA1F04B9-C968-8379-E3C5-A5067E2D4ADC}"/>
              </a:ext>
            </a:extLst>
          </p:cNvPr>
          <p:cNvSpPr>
            <a:spLocks noGrp="1"/>
          </p:cNvSpPr>
          <p:nvPr>
            <p:ph type="body" sz="quarter" idx="29" hasCustomPrompt="1"/>
          </p:nvPr>
        </p:nvSpPr>
        <p:spPr>
          <a:xfrm>
            <a:off x="6486526" y="4091154"/>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dirty="0"/>
              <a:t>First and Last name</a:t>
            </a:r>
          </a:p>
        </p:txBody>
      </p:sp>
      <p:sp>
        <p:nvSpPr>
          <p:cNvPr id="18" name="Text placeholder 5">
            <a:extLst>
              <a:ext uri="{FF2B5EF4-FFF2-40B4-BE49-F238E27FC236}">
                <a16:creationId xmlns:a16="http://schemas.microsoft.com/office/drawing/2014/main" id="{DD348EEE-01C9-D1C1-EA4D-5FA3A00701E7}"/>
              </a:ext>
            </a:extLst>
          </p:cNvPr>
          <p:cNvSpPr>
            <a:spLocks noGrp="1"/>
          </p:cNvSpPr>
          <p:nvPr>
            <p:ph type="body" sz="quarter" idx="30" hasCustomPrompt="1"/>
          </p:nvPr>
        </p:nvSpPr>
        <p:spPr>
          <a:xfrm>
            <a:off x="6486526" y="4723939"/>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dirty="0"/>
              <a:t>Job title or role     Division or Location</a:t>
            </a:r>
          </a:p>
        </p:txBody>
      </p:sp>
      <p:sp>
        <p:nvSpPr>
          <p:cNvPr id="3" name="Footer Placeholder 2">
            <a:extLst>
              <a:ext uri="{FF2B5EF4-FFF2-40B4-BE49-F238E27FC236}">
                <a16:creationId xmlns:a16="http://schemas.microsoft.com/office/drawing/2014/main" id="{62872E95-302C-66FA-6C40-2BBD7D970564}"/>
              </a:ext>
            </a:extLst>
          </p:cNvPr>
          <p:cNvSpPr>
            <a:spLocks noGrp="1"/>
          </p:cNvSpPr>
          <p:nvPr>
            <p:ph type="ftr" sz="quarter" idx="10"/>
          </p:nvPr>
        </p:nvSpPr>
        <p:spPr/>
        <p:txBody>
          <a:bodyPr/>
          <a:lstStyle/>
          <a:p>
            <a:endParaRPr lang="en-US" noProof="0" dirty="0"/>
          </a:p>
        </p:txBody>
      </p:sp>
      <p:sp>
        <p:nvSpPr>
          <p:cNvPr id="4" name="Slide Number Placeholder 3">
            <a:extLst>
              <a:ext uri="{FF2B5EF4-FFF2-40B4-BE49-F238E27FC236}">
                <a16:creationId xmlns:a16="http://schemas.microsoft.com/office/drawing/2014/main" id="{EAC654C8-21AC-A85D-C564-E231F952ACD5}"/>
              </a:ext>
            </a:extLst>
          </p:cNvPr>
          <p:cNvSpPr>
            <a:spLocks noGrp="1"/>
          </p:cNvSpPr>
          <p:nvPr>
            <p:ph type="sldNum" sz="quarter" idx="11"/>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1268048041"/>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am - 3A">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a:noFill/>
        </p:spPr>
        <p:txBody>
          <a:bodyPr>
            <a:noAutofit/>
          </a:bodyPr>
          <a:lstStyle>
            <a:lvl1pPr>
              <a:defRPr sz="2800">
                <a:solidFill>
                  <a:schemeClr val="tx1"/>
                </a:solidFill>
              </a:defRPr>
            </a:lvl1pPr>
          </a:lstStyle>
          <a:p>
            <a:r>
              <a:rPr lang="en-US" noProof="0" dirty="0"/>
              <a:t>Team slide with 3 individuals (layout A) – click to add title</a:t>
            </a:r>
          </a:p>
        </p:txBody>
      </p:sp>
      <p:grpSp>
        <p:nvGrpSpPr>
          <p:cNvPr id="8" name="Group 7">
            <a:extLst>
              <a:ext uri="{FF2B5EF4-FFF2-40B4-BE49-F238E27FC236}">
                <a16:creationId xmlns:a16="http://schemas.microsoft.com/office/drawing/2014/main" id="{86149398-F80F-87FC-8242-C9E2BA2A1C26}"/>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10" name="TextBox 9">
              <a:extLst>
                <a:ext uri="{FF2B5EF4-FFF2-40B4-BE49-F238E27FC236}">
                  <a16:creationId xmlns:a16="http://schemas.microsoft.com/office/drawing/2014/main" id="{B00B5B32-D9B0-9B27-C4FA-13F40088B660}"/>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dirty="0"/>
            </a:p>
          </p:txBody>
        </p:sp>
        <p:sp>
          <p:nvSpPr>
            <p:cNvPr id="11" name="TextBox 10">
              <a:extLst>
                <a:ext uri="{FF2B5EF4-FFF2-40B4-BE49-F238E27FC236}">
                  <a16:creationId xmlns:a16="http://schemas.microsoft.com/office/drawing/2014/main" id="{ABAF076D-C2D1-A806-7D2A-97FD8B319E23}"/>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60000">
                  <a:srgbClr val="B91C3A"/>
                </a:gs>
                <a:gs pos="0">
                  <a:srgbClr val="E31937"/>
                </a:gs>
                <a:gs pos="100000">
                  <a:srgbClr val="5236AB"/>
                </a:gs>
              </a:gsLst>
              <a:lin ang="10800000" scaled="0"/>
            </a:gradFill>
          </p:spPr>
          <p:txBody>
            <a:bodyPr vert="horz" wrap="square" lIns="0" tIns="0" rIns="0" bIns="0" rtlCol="0" anchor="t" anchorCtr="0">
              <a:normAutofit fontScale="40000" lnSpcReduction="20000"/>
            </a:bodyPr>
            <a:lstStyle/>
            <a:p>
              <a:pPr algn="l"/>
              <a:endParaRPr lang="en-US" noProof="0" dirty="0"/>
            </a:p>
          </p:txBody>
        </p:sp>
      </p:grpSp>
      <p:sp>
        <p:nvSpPr>
          <p:cNvPr id="20" name="Picture placeholder 5" descr="Photograph of First and Last name &#10;(person the slide is referencing)">
            <a:extLst>
              <a:ext uri="{FF2B5EF4-FFF2-40B4-BE49-F238E27FC236}">
                <a16:creationId xmlns:a16="http://schemas.microsoft.com/office/drawing/2014/main" id="{E09F7703-90ED-00AF-3067-E1A4CABBA8A5}"/>
              </a:ext>
            </a:extLst>
          </p:cNvPr>
          <p:cNvSpPr>
            <a:spLocks noGrp="1" noChangeAspect="1"/>
          </p:cNvSpPr>
          <p:nvPr>
            <p:ph type="pic" sz="quarter" idx="12" hasCustomPrompt="1"/>
          </p:nvPr>
        </p:nvSpPr>
        <p:spPr>
          <a:xfrm>
            <a:off x="2234504"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dirty="0">
                <a:cs typeface="Arial" pitchFamily="34" charset="0"/>
              </a:rPr>
              <a:t>Click icon to add photo</a:t>
            </a:r>
          </a:p>
        </p:txBody>
      </p:sp>
      <p:sp>
        <p:nvSpPr>
          <p:cNvPr id="21" name="Text placeholder 5">
            <a:extLst>
              <a:ext uri="{FF2B5EF4-FFF2-40B4-BE49-F238E27FC236}">
                <a16:creationId xmlns:a16="http://schemas.microsoft.com/office/drawing/2014/main" id="{905BCF0A-2A4E-9CDE-1FF3-A3F38FD5DBF9}"/>
              </a:ext>
            </a:extLst>
          </p:cNvPr>
          <p:cNvSpPr>
            <a:spLocks noGrp="1"/>
          </p:cNvSpPr>
          <p:nvPr>
            <p:ph type="body" sz="quarter" idx="27" hasCustomPrompt="1"/>
          </p:nvPr>
        </p:nvSpPr>
        <p:spPr>
          <a:xfrm>
            <a:off x="1923603" y="4094254"/>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dirty="0"/>
              <a:t>First and Last name</a:t>
            </a:r>
          </a:p>
        </p:txBody>
      </p:sp>
      <p:sp>
        <p:nvSpPr>
          <p:cNvPr id="22" name="Text placeholder 5">
            <a:extLst>
              <a:ext uri="{FF2B5EF4-FFF2-40B4-BE49-F238E27FC236}">
                <a16:creationId xmlns:a16="http://schemas.microsoft.com/office/drawing/2014/main" id="{316168BE-32B5-A8EC-586B-CE369689C4D5}"/>
              </a:ext>
            </a:extLst>
          </p:cNvPr>
          <p:cNvSpPr>
            <a:spLocks noGrp="1"/>
          </p:cNvSpPr>
          <p:nvPr>
            <p:ph type="body" sz="quarter" idx="28" hasCustomPrompt="1"/>
          </p:nvPr>
        </p:nvSpPr>
        <p:spPr>
          <a:xfrm>
            <a:off x="1923603"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dirty="0"/>
              <a:t>Job title or role         Division or Location</a:t>
            </a:r>
          </a:p>
        </p:txBody>
      </p:sp>
      <p:sp>
        <p:nvSpPr>
          <p:cNvPr id="23" name="Picture placeholder 5" descr="Photograph of First and Last name &#10;(person the slide is referencing)">
            <a:extLst>
              <a:ext uri="{FF2B5EF4-FFF2-40B4-BE49-F238E27FC236}">
                <a16:creationId xmlns:a16="http://schemas.microsoft.com/office/drawing/2014/main" id="{FCBF45A8-285D-1449-6DC9-FBA5757D1E2C}"/>
              </a:ext>
            </a:extLst>
          </p:cNvPr>
          <p:cNvSpPr>
            <a:spLocks noGrp="1" noChangeAspect="1"/>
          </p:cNvSpPr>
          <p:nvPr>
            <p:ph type="pic" sz="quarter" idx="33" hasCustomPrompt="1"/>
          </p:nvPr>
        </p:nvSpPr>
        <p:spPr>
          <a:xfrm>
            <a:off x="5287759"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dirty="0">
                <a:cs typeface="Arial" pitchFamily="34" charset="0"/>
              </a:rPr>
              <a:t>Click icon to add photo</a:t>
            </a:r>
          </a:p>
        </p:txBody>
      </p:sp>
      <p:sp>
        <p:nvSpPr>
          <p:cNvPr id="24" name="Text placeholder 5">
            <a:extLst>
              <a:ext uri="{FF2B5EF4-FFF2-40B4-BE49-F238E27FC236}">
                <a16:creationId xmlns:a16="http://schemas.microsoft.com/office/drawing/2014/main" id="{8DF36D87-44A8-CBBD-AD90-39493D55BD93}"/>
              </a:ext>
            </a:extLst>
          </p:cNvPr>
          <p:cNvSpPr>
            <a:spLocks noGrp="1"/>
          </p:cNvSpPr>
          <p:nvPr>
            <p:ph type="body" sz="quarter" idx="29" hasCustomPrompt="1"/>
          </p:nvPr>
        </p:nvSpPr>
        <p:spPr>
          <a:xfrm>
            <a:off x="4976858" y="4088999"/>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dirty="0"/>
              <a:t>First and Last name</a:t>
            </a:r>
          </a:p>
        </p:txBody>
      </p:sp>
      <p:sp>
        <p:nvSpPr>
          <p:cNvPr id="27" name="Text placeholder 5">
            <a:extLst>
              <a:ext uri="{FF2B5EF4-FFF2-40B4-BE49-F238E27FC236}">
                <a16:creationId xmlns:a16="http://schemas.microsoft.com/office/drawing/2014/main" id="{7C93CD8F-87F4-8D9A-3701-0AD84D3C9DBA}"/>
              </a:ext>
            </a:extLst>
          </p:cNvPr>
          <p:cNvSpPr>
            <a:spLocks noGrp="1"/>
          </p:cNvSpPr>
          <p:nvPr>
            <p:ph type="body" sz="quarter" idx="30" hasCustomPrompt="1"/>
          </p:nvPr>
        </p:nvSpPr>
        <p:spPr>
          <a:xfrm>
            <a:off x="4976858"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dirty="0"/>
              <a:t>Job title or role         Division or Location</a:t>
            </a:r>
          </a:p>
        </p:txBody>
      </p:sp>
      <p:sp>
        <p:nvSpPr>
          <p:cNvPr id="28" name="Picture placeholder 5" descr="Photograph of First and Last name &#10;(person the slide is referencing)">
            <a:extLst>
              <a:ext uri="{FF2B5EF4-FFF2-40B4-BE49-F238E27FC236}">
                <a16:creationId xmlns:a16="http://schemas.microsoft.com/office/drawing/2014/main" id="{7DC5D551-905D-0923-7AAC-4160C867D02A}"/>
              </a:ext>
            </a:extLst>
          </p:cNvPr>
          <p:cNvSpPr>
            <a:spLocks noGrp="1" noChangeAspect="1"/>
          </p:cNvSpPr>
          <p:nvPr>
            <p:ph type="pic" sz="quarter" idx="34" hasCustomPrompt="1"/>
          </p:nvPr>
        </p:nvSpPr>
        <p:spPr>
          <a:xfrm>
            <a:off x="8314739"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dirty="0">
                <a:cs typeface="Arial" pitchFamily="34" charset="0"/>
              </a:rPr>
              <a:t>Click icon to add photo</a:t>
            </a:r>
          </a:p>
        </p:txBody>
      </p:sp>
      <p:sp>
        <p:nvSpPr>
          <p:cNvPr id="29" name="Text placeholder 5">
            <a:extLst>
              <a:ext uri="{FF2B5EF4-FFF2-40B4-BE49-F238E27FC236}">
                <a16:creationId xmlns:a16="http://schemas.microsoft.com/office/drawing/2014/main" id="{ED5944CA-F01F-8A47-30C9-BBFD710FF111}"/>
              </a:ext>
            </a:extLst>
          </p:cNvPr>
          <p:cNvSpPr>
            <a:spLocks noGrp="1"/>
          </p:cNvSpPr>
          <p:nvPr>
            <p:ph type="body" sz="quarter" idx="31" hasCustomPrompt="1"/>
          </p:nvPr>
        </p:nvSpPr>
        <p:spPr>
          <a:xfrm>
            <a:off x="8003838" y="4088999"/>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dirty="0"/>
              <a:t>First and Last name</a:t>
            </a:r>
          </a:p>
        </p:txBody>
      </p:sp>
      <p:sp>
        <p:nvSpPr>
          <p:cNvPr id="30" name="Text placeholder 5">
            <a:extLst>
              <a:ext uri="{FF2B5EF4-FFF2-40B4-BE49-F238E27FC236}">
                <a16:creationId xmlns:a16="http://schemas.microsoft.com/office/drawing/2014/main" id="{76531A7E-D51B-59B2-6103-980B07801D13}"/>
              </a:ext>
            </a:extLst>
          </p:cNvPr>
          <p:cNvSpPr>
            <a:spLocks noGrp="1"/>
          </p:cNvSpPr>
          <p:nvPr>
            <p:ph type="body" sz="quarter" idx="32" hasCustomPrompt="1"/>
          </p:nvPr>
        </p:nvSpPr>
        <p:spPr>
          <a:xfrm>
            <a:off x="8003838"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dirty="0"/>
              <a:t>Job title or role         Division or Location</a:t>
            </a:r>
          </a:p>
        </p:txBody>
      </p:sp>
      <p:sp>
        <p:nvSpPr>
          <p:cNvPr id="3" name="Footer Placeholder 2">
            <a:extLst>
              <a:ext uri="{FF2B5EF4-FFF2-40B4-BE49-F238E27FC236}">
                <a16:creationId xmlns:a16="http://schemas.microsoft.com/office/drawing/2014/main" id="{6C3D93CB-7754-3E30-DD83-9BDC0A151345}"/>
              </a:ext>
              <a:ext uri="{C183D7F6-B498-43B3-948B-1728B52AA6E4}">
                <adec:decorative xmlns:adec="http://schemas.microsoft.com/office/drawing/2017/decorative" val="1"/>
              </a:ext>
            </a:extLst>
          </p:cNvPr>
          <p:cNvSpPr>
            <a:spLocks noGrp="1"/>
          </p:cNvSpPr>
          <p:nvPr userDrawn="1">
            <p:ph type="ftr" sz="quarter" idx="38"/>
          </p:nvPr>
        </p:nvSpPr>
        <p:spPr/>
        <p:txBody>
          <a:bodyPr/>
          <a:lstStyle>
            <a:lvl1pPr>
              <a:defRPr>
                <a:solidFill>
                  <a:srgbClr val="E6E6E6"/>
                </a:solidFill>
              </a:defRPr>
            </a:lvl1pPr>
          </a:lstStyle>
          <a:p>
            <a:endParaRPr lang="en-US" noProof="0" dirty="0"/>
          </a:p>
        </p:txBody>
      </p:sp>
      <p:sp>
        <p:nvSpPr>
          <p:cNvPr id="9" name="Slide Number Placeholder 8">
            <a:extLst>
              <a:ext uri="{FF2B5EF4-FFF2-40B4-BE49-F238E27FC236}">
                <a16:creationId xmlns:a16="http://schemas.microsoft.com/office/drawing/2014/main" id="{D36FF57C-3521-7C73-57FB-6E892812A006}"/>
              </a:ext>
              <a:ext uri="{C183D7F6-B498-43B3-948B-1728B52AA6E4}">
                <adec:decorative xmlns:adec="http://schemas.microsoft.com/office/drawing/2017/decorative" val="1"/>
              </a:ext>
            </a:extLst>
          </p:cNvPr>
          <p:cNvSpPr>
            <a:spLocks noGrp="1"/>
          </p:cNvSpPr>
          <p:nvPr userDrawn="1">
            <p:ph type="sldNum" sz="quarter" idx="37"/>
          </p:nvPr>
        </p:nvSpPr>
        <p:spPr/>
        <p:txBody>
          <a:bodyPr/>
          <a:lstStyle>
            <a:lvl1pPr>
              <a:defRPr>
                <a:solidFill>
                  <a:srgbClr val="E6E6E6"/>
                </a:solidFill>
              </a:defRPr>
            </a:lvl1p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1352863577"/>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am - 3B">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a:noFill/>
        </p:spPr>
        <p:txBody>
          <a:bodyPr>
            <a:noAutofit/>
          </a:bodyPr>
          <a:lstStyle>
            <a:lvl1pPr>
              <a:defRPr sz="2800">
                <a:solidFill>
                  <a:schemeClr val="tx1"/>
                </a:solidFill>
              </a:defRPr>
            </a:lvl1pPr>
          </a:lstStyle>
          <a:p>
            <a:r>
              <a:rPr lang="en-US" noProof="0" dirty="0"/>
              <a:t>Team slide with 3 individuals (layout B) – click to add title</a:t>
            </a:r>
          </a:p>
        </p:txBody>
      </p:sp>
      <p:grpSp>
        <p:nvGrpSpPr>
          <p:cNvPr id="4" name="Group 3">
            <a:extLst>
              <a:ext uri="{FF2B5EF4-FFF2-40B4-BE49-F238E27FC236}">
                <a16:creationId xmlns:a16="http://schemas.microsoft.com/office/drawing/2014/main" id="{D68E27BB-7AB7-CDC3-CFE0-440923FF4845}"/>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F1F6CB23-D104-A406-9015-092E7AA24078}"/>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dirty="0"/>
            </a:p>
          </p:txBody>
        </p:sp>
        <p:sp>
          <p:nvSpPr>
            <p:cNvPr id="6" name="TextBox 5">
              <a:extLst>
                <a:ext uri="{FF2B5EF4-FFF2-40B4-BE49-F238E27FC236}">
                  <a16:creationId xmlns:a16="http://schemas.microsoft.com/office/drawing/2014/main" id="{248E3E26-04F2-0B45-9794-6AD7245045E4}"/>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0000" lnSpcReduction="20000"/>
            </a:bodyPr>
            <a:lstStyle/>
            <a:p>
              <a:pPr algn="l"/>
              <a:endParaRPr lang="en-US" noProof="0" dirty="0"/>
            </a:p>
          </p:txBody>
        </p:sp>
      </p:grpSp>
      <p:sp>
        <p:nvSpPr>
          <p:cNvPr id="35" name="Picture placeholder 5" descr="Photograph of First and Last name &#10;(person the slide is referencing)">
            <a:extLst>
              <a:ext uri="{FF2B5EF4-FFF2-40B4-BE49-F238E27FC236}">
                <a16:creationId xmlns:a16="http://schemas.microsoft.com/office/drawing/2014/main" id="{3A86A467-D855-8D1E-59EB-90310C8DADC0}"/>
              </a:ext>
            </a:extLst>
          </p:cNvPr>
          <p:cNvSpPr>
            <a:spLocks noGrp="1" noChangeAspect="1"/>
          </p:cNvSpPr>
          <p:nvPr>
            <p:ph type="pic" sz="quarter" idx="12" hasCustomPrompt="1"/>
          </p:nvPr>
        </p:nvSpPr>
        <p:spPr>
          <a:xfrm>
            <a:off x="2234504"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dirty="0">
                <a:cs typeface="Arial" pitchFamily="34" charset="0"/>
              </a:rPr>
              <a:t>Click icon to add photo</a:t>
            </a:r>
          </a:p>
        </p:txBody>
      </p:sp>
      <p:sp>
        <p:nvSpPr>
          <p:cNvPr id="36" name="Text placeholder 5">
            <a:extLst>
              <a:ext uri="{FF2B5EF4-FFF2-40B4-BE49-F238E27FC236}">
                <a16:creationId xmlns:a16="http://schemas.microsoft.com/office/drawing/2014/main" id="{9D486887-C41D-5605-71FF-F9698270EAB5}"/>
              </a:ext>
            </a:extLst>
          </p:cNvPr>
          <p:cNvSpPr>
            <a:spLocks noGrp="1"/>
          </p:cNvSpPr>
          <p:nvPr>
            <p:ph type="body" sz="quarter" idx="27" hasCustomPrompt="1"/>
          </p:nvPr>
        </p:nvSpPr>
        <p:spPr>
          <a:xfrm>
            <a:off x="1923603" y="4094254"/>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dirty="0"/>
              <a:t>First and Last name</a:t>
            </a:r>
          </a:p>
        </p:txBody>
      </p:sp>
      <p:sp>
        <p:nvSpPr>
          <p:cNvPr id="37" name="Text placeholder 5">
            <a:extLst>
              <a:ext uri="{FF2B5EF4-FFF2-40B4-BE49-F238E27FC236}">
                <a16:creationId xmlns:a16="http://schemas.microsoft.com/office/drawing/2014/main" id="{6500EE20-5AC6-3657-3DD0-7AD97ED79638}"/>
              </a:ext>
            </a:extLst>
          </p:cNvPr>
          <p:cNvSpPr>
            <a:spLocks noGrp="1"/>
          </p:cNvSpPr>
          <p:nvPr>
            <p:ph type="body" sz="quarter" idx="28" hasCustomPrompt="1"/>
          </p:nvPr>
        </p:nvSpPr>
        <p:spPr>
          <a:xfrm>
            <a:off x="1923603"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dirty="0"/>
              <a:t>Job title or role         Division or Location</a:t>
            </a:r>
          </a:p>
        </p:txBody>
      </p:sp>
      <p:sp>
        <p:nvSpPr>
          <p:cNvPr id="38" name="Picture placeholder 5" descr="Photograph of First and Last name &#10;(person the slide is referencing)">
            <a:extLst>
              <a:ext uri="{FF2B5EF4-FFF2-40B4-BE49-F238E27FC236}">
                <a16:creationId xmlns:a16="http://schemas.microsoft.com/office/drawing/2014/main" id="{A494526E-4E99-DC68-7E49-D5A978CE9CBB}"/>
              </a:ext>
            </a:extLst>
          </p:cNvPr>
          <p:cNvSpPr>
            <a:spLocks noGrp="1" noChangeAspect="1"/>
          </p:cNvSpPr>
          <p:nvPr>
            <p:ph type="pic" sz="quarter" idx="33" hasCustomPrompt="1"/>
          </p:nvPr>
        </p:nvSpPr>
        <p:spPr>
          <a:xfrm>
            <a:off x="5287759"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dirty="0">
                <a:cs typeface="Arial" pitchFamily="34" charset="0"/>
              </a:rPr>
              <a:t>Click icon to add photo</a:t>
            </a:r>
          </a:p>
        </p:txBody>
      </p:sp>
      <p:sp>
        <p:nvSpPr>
          <p:cNvPr id="39" name="Text placeholder 5">
            <a:extLst>
              <a:ext uri="{FF2B5EF4-FFF2-40B4-BE49-F238E27FC236}">
                <a16:creationId xmlns:a16="http://schemas.microsoft.com/office/drawing/2014/main" id="{B9D673A4-C543-9C26-7E55-8EB17385008B}"/>
              </a:ext>
            </a:extLst>
          </p:cNvPr>
          <p:cNvSpPr>
            <a:spLocks noGrp="1"/>
          </p:cNvSpPr>
          <p:nvPr>
            <p:ph type="body" sz="quarter" idx="29" hasCustomPrompt="1"/>
          </p:nvPr>
        </p:nvSpPr>
        <p:spPr>
          <a:xfrm>
            <a:off x="4976858" y="4088999"/>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dirty="0"/>
              <a:t>First and Last name</a:t>
            </a:r>
          </a:p>
        </p:txBody>
      </p:sp>
      <p:sp>
        <p:nvSpPr>
          <p:cNvPr id="40" name="Text placeholder 5">
            <a:extLst>
              <a:ext uri="{FF2B5EF4-FFF2-40B4-BE49-F238E27FC236}">
                <a16:creationId xmlns:a16="http://schemas.microsoft.com/office/drawing/2014/main" id="{185AC4BF-E6BF-D39D-A8E7-2505A33087F6}"/>
              </a:ext>
            </a:extLst>
          </p:cNvPr>
          <p:cNvSpPr>
            <a:spLocks noGrp="1"/>
          </p:cNvSpPr>
          <p:nvPr>
            <p:ph type="body" sz="quarter" idx="30" hasCustomPrompt="1"/>
          </p:nvPr>
        </p:nvSpPr>
        <p:spPr>
          <a:xfrm>
            <a:off x="4976858"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dirty="0"/>
              <a:t>Job title or role         Division or Location</a:t>
            </a:r>
          </a:p>
        </p:txBody>
      </p:sp>
      <p:sp>
        <p:nvSpPr>
          <p:cNvPr id="41" name="Picture placeholder 5" descr="Photograph of First and Last name &#10;(person the slide is referencing)">
            <a:extLst>
              <a:ext uri="{FF2B5EF4-FFF2-40B4-BE49-F238E27FC236}">
                <a16:creationId xmlns:a16="http://schemas.microsoft.com/office/drawing/2014/main" id="{ADB10A66-6145-1471-4C0C-5D7910FACEE1}"/>
              </a:ext>
            </a:extLst>
          </p:cNvPr>
          <p:cNvSpPr>
            <a:spLocks noGrp="1" noChangeAspect="1"/>
          </p:cNvSpPr>
          <p:nvPr>
            <p:ph type="pic" sz="quarter" idx="34" hasCustomPrompt="1"/>
          </p:nvPr>
        </p:nvSpPr>
        <p:spPr>
          <a:xfrm>
            <a:off x="8314739"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dirty="0">
                <a:cs typeface="Arial" pitchFamily="34" charset="0"/>
              </a:rPr>
              <a:t>Click icon to add photo</a:t>
            </a:r>
          </a:p>
        </p:txBody>
      </p:sp>
      <p:sp>
        <p:nvSpPr>
          <p:cNvPr id="42" name="Text placeholder 5">
            <a:extLst>
              <a:ext uri="{FF2B5EF4-FFF2-40B4-BE49-F238E27FC236}">
                <a16:creationId xmlns:a16="http://schemas.microsoft.com/office/drawing/2014/main" id="{2ED88A52-6A17-2AA0-73AC-0F77A3B7B442}"/>
              </a:ext>
            </a:extLst>
          </p:cNvPr>
          <p:cNvSpPr>
            <a:spLocks noGrp="1"/>
          </p:cNvSpPr>
          <p:nvPr>
            <p:ph type="body" sz="quarter" idx="31" hasCustomPrompt="1"/>
          </p:nvPr>
        </p:nvSpPr>
        <p:spPr>
          <a:xfrm>
            <a:off x="8003838" y="4088999"/>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dirty="0"/>
              <a:t>First and Last name</a:t>
            </a:r>
          </a:p>
        </p:txBody>
      </p:sp>
      <p:sp>
        <p:nvSpPr>
          <p:cNvPr id="43" name="Text placeholder 5">
            <a:extLst>
              <a:ext uri="{FF2B5EF4-FFF2-40B4-BE49-F238E27FC236}">
                <a16:creationId xmlns:a16="http://schemas.microsoft.com/office/drawing/2014/main" id="{08B978EE-ED47-502D-A0D5-7392A7960FDE}"/>
              </a:ext>
            </a:extLst>
          </p:cNvPr>
          <p:cNvSpPr>
            <a:spLocks noGrp="1"/>
          </p:cNvSpPr>
          <p:nvPr>
            <p:ph type="body" sz="quarter" idx="32" hasCustomPrompt="1"/>
          </p:nvPr>
        </p:nvSpPr>
        <p:spPr>
          <a:xfrm>
            <a:off x="8003838"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dirty="0"/>
              <a:t>Job title or role         Division or Location</a:t>
            </a:r>
          </a:p>
        </p:txBody>
      </p:sp>
      <p:sp>
        <p:nvSpPr>
          <p:cNvPr id="3" name="Footer Placeholder 2">
            <a:extLst>
              <a:ext uri="{FF2B5EF4-FFF2-40B4-BE49-F238E27FC236}">
                <a16:creationId xmlns:a16="http://schemas.microsoft.com/office/drawing/2014/main" id="{94311A63-055C-B023-572C-AF762E30BA31}"/>
              </a:ext>
              <a:ext uri="{C183D7F6-B498-43B3-948B-1728B52AA6E4}">
                <adec:decorative xmlns:adec="http://schemas.microsoft.com/office/drawing/2017/decorative" val="1"/>
              </a:ext>
            </a:extLst>
          </p:cNvPr>
          <p:cNvSpPr>
            <a:spLocks noGrp="1"/>
          </p:cNvSpPr>
          <p:nvPr userDrawn="1">
            <p:ph type="ftr" sz="quarter" idx="38"/>
          </p:nvPr>
        </p:nvSpPr>
        <p:spPr/>
        <p:txBody>
          <a:bodyPr/>
          <a:lstStyle>
            <a:lvl1pPr>
              <a:defRPr>
                <a:solidFill>
                  <a:srgbClr val="E6E6E6"/>
                </a:solidFill>
              </a:defRPr>
            </a:lvl1pPr>
          </a:lstStyle>
          <a:p>
            <a:endParaRPr lang="en-US" noProof="0" dirty="0"/>
          </a:p>
        </p:txBody>
      </p:sp>
      <p:sp>
        <p:nvSpPr>
          <p:cNvPr id="9" name="Slide Number Placeholder 8">
            <a:extLst>
              <a:ext uri="{FF2B5EF4-FFF2-40B4-BE49-F238E27FC236}">
                <a16:creationId xmlns:a16="http://schemas.microsoft.com/office/drawing/2014/main" id="{F97078C6-BBC5-8D5E-1DBF-9E32207B8A9F}"/>
              </a:ext>
              <a:ext uri="{C183D7F6-B498-43B3-948B-1728B52AA6E4}">
                <adec:decorative xmlns:adec="http://schemas.microsoft.com/office/drawing/2017/decorative" val="1"/>
              </a:ext>
            </a:extLst>
          </p:cNvPr>
          <p:cNvSpPr>
            <a:spLocks noGrp="1"/>
          </p:cNvSpPr>
          <p:nvPr userDrawn="1">
            <p:ph type="sldNum" sz="quarter" idx="37"/>
          </p:nvPr>
        </p:nvSpPr>
        <p:spPr/>
        <p:txBody>
          <a:bodyPr/>
          <a:lstStyle>
            <a:lvl1pPr>
              <a:defRPr>
                <a:solidFill>
                  <a:srgbClr val="E6E6E6"/>
                </a:solidFill>
              </a:defRPr>
            </a:lvl1p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115866489"/>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am - 4A">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CDA66FE-4D5A-4E48-BDC4-6C987A8FA04A}"/>
              </a:ext>
            </a:extLst>
          </p:cNvPr>
          <p:cNvSpPr>
            <a:spLocks noGrp="1"/>
          </p:cNvSpPr>
          <p:nvPr>
            <p:ph type="title" hasCustomPrompt="1"/>
          </p:nvPr>
        </p:nvSpPr>
        <p:spPr>
          <a:xfrm>
            <a:off x="765737" y="683246"/>
            <a:ext cx="10676438" cy="531097"/>
          </a:xfrm>
          <a:noFill/>
        </p:spPr>
        <p:txBody>
          <a:bodyPr>
            <a:noAutofit/>
          </a:bodyPr>
          <a:lstStyle>
            <a:lvl1pPr>
              <a:defRPr sz="2800">
                <a:solidFill>
                  <a:schemeClr val="tx1"/>
                </a:solidFill>
              </a:defRPr>
            </a:lvl1pPr>
          </a:lstStyle>
          <a:p>
            <a:r>
              <a:rPr lang="en-US" noProof="0" dirty="0"/>
              <a:t>Team slide with 4 individuals (layout A) – click to add title</a:t>
            </a:r>
          </a:p>
        </p:txBody>
      </p:sp>
      <p:grpSp>
        <p:nvGrpSpPr>
          <p:cNvPr id="4" name="Group 3">
            <a:extLst>
              <a:ext uri="{FF2B5EF4-FFF2-40B4-BE49-F238E27FC236}">
                <a16:creationId xmlns:a16="http://schemas.microsoft.com/office/drawing/2014/main" id="{839BD4E2-CAF1-660B-B621-322151500C37}"/>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78A6216E-2B23-859B-D779-ADD510296439}"/>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dirty="0"/>
            </a:p>
          </p:txBody>
        </p:sp>
        <p:sp>
          <p:nvSpPr>
            <p:cNvPr id="6" name="TextBox 5">
              <a:extLst>
                <a:ext uri="{FF2B5EF4-FFF2-40B4-BE49-F238E27FC236}">
                  <a16:creationId xmlns:a16="http://schemas.microsoft.com/office/drawing/2014/main" id="{3E5F8A29-E0AF-3CF9-5179-EDB040F360EA}"/>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60000">
                  <a:srgbClr val="B91C3A"/>
                </a:gs>
                <a:gs pos="0">
                  <a:srgbClr val="E31937"/>
                </a:gs>
                <a:gs pos="100000">
                  <a:srgbClr val="5236AB"/>
                </a:gs>
              </a:gsLst>
              <a:lin ang="10800000" scaled="0"/>
            </a:gradFill>
          </p:spPr>
          <p:txBody>
            <a:bodyPr vert="horz" wrap="square" lIns="0" tIns="0" rIns="0" bIns="0" rtlCol="0" anchor="t" anchorCtr="0">
              <a:normAutofit fontScale="40000" lnSpcReduction="20000"/>
            </a:bodyPr>
            <a:lstStyle/>
            <a:p>
              <a:pPr algn="l"/>
              <a:endParaRPr lang="en-US" noProof="0" dirty="0"/>
            </a:p>
          </p:txBody>
        </p:sp>
      </p:grpSp>
      <p:sp>
        <p:nvSpPr>
          <p:cNvPr id="56" name="Picture placeholder 1" descr="Photograph of First and Last name &#10;(person the slide is referencing)">
            <a:extLst>
              <a:ext uri="{FF2B5EF4-FFF2-40B4-BE49-F238E27FC236}">
                <a16:creationId xmlns:a16="http://schemas.microsoft.com/office/drawing/2014/main" id="{61E355BA-E8F2-FA80-1060-127D34E1F29A}"/>
              </a:ext>
            </a:extLst>
          </p:cNvPr>
          <p:cNvSpPr>
            <a:spLocks noGrp="1"/>
          </p:cNvSpPr>
          <p:nvPr>
            <p:ph type="pic" sz="quarter" idx="12" hasCustomPrompt="1"/>
          </p:nvPr>
        </p:nvSpPr>
        <p:spPr>
          <a:xfrm>
            <a:off x="2021011" y="2276543"/>
            <a:ext cx="1319356" cy="132373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dirty="0">
                <a:cs typeface="Arial" pitchFamily="34" charset="0"/>
              </a:defRPr>
            </a:lvl1pPr>
          </a:lstStyle>
          <a:p>
            <a:r>
              <a:rPr lang="en-US" sz="1400" noProof="0" dirty="0">
                <a:cs typeface="Arial" pitchFamily="34" charset="0"/>
              </a:rPr>
              <a:t>Click icon to add photo</a:t>
            </a:r>
          </a:p>
        </p:txBody>
      </p:sp>
      <p:sp>
        <p:nvSpPr>
          <p:cNvPr id="57" name="Name placeholder 1">
            <a:extLst>
              <a:ext uri="{FF2B5EF4-FFF2-40B4-BE49-F238E27FC236}">
                <a16:creationId xmlns:a16="http://schemas.microsoft.com/office/drawing/2014/main" id="{F8BE96B3-364D-CF0B-C4EE-FDD8FD85DB35}"/>
              </a:ext>
            </a:extLst>
          </p:cNvPr>
          <p:cNvSpPr>
            <a:spLocks noGrp="1"/>
          </p:cNvSpPr>
          <p:nvPr>
            <p:ph type="body" sz="quarter" idx="27" hasCustomPrompt="1"/>
          </p:nvPr>
        </p:nvSpPr>
        <p:spPr>
          <a:xfrm>
            <a:off x="1921089"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dirty="0"/>
              <a:t>First and Last name</a:t>
            </a:r>
          </a:p>
        </p:txBody>
      </p:sp>
      <p:sp>
        <p:nvSpPr>
          <p:cNvPr id="58" name="Title placeholder 1">
            <a:extLst>
              <a:ext uri="{FF2B5EF4-FFF2-40B4-BE49-F238E27FC236}">
                <a16:creationId xmlns:a16="http://schemas.microsoft.com/office/drawing/2014/main" id="{06D7070F-F243-4240-4F93-320217241765}"/>
              </a:ext>
            </a:extLst>
          </p:cNvPr>
          <p:cNvSpPr>
            <a:spLocks noGrp="1"/>
          </p:cNvSpPr>
          <p:nvPr>
            <p:ph type="body" sz="quarter" idx="28" hasCustomPrompt="1"/>
          </p:nvPr>
        </p:nvSpPr>
        <p:spPr>
          <a:xfrm>
            <a:off x="1921089"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dirty="0"/>
              <a:t>Job title or role Division or Location</a:t>
            </a:r>
          </a:p>
        </p:txBody>
      </p:sp>
      <p:sp>
        <p:nvSpPr>
          <p:cNvPr id="59" name="Picture placeholder 2" descr="Photograph of First and Last name &#10;(person the slide is referencing)">
            <a:extLst>
              <a:ext uri="{FF2B5EF4-FFF2-40B4-BE49-F238E27FC236}">
                <a16:creationId xmlns:a16="http://schemas.microsoft.com/office/drawing/2014/main" id="{3D456D4E-6644-5DF9-A9D7-88C041B42206}"/>
              </a:ext>
            </a:extLst>
          </p:cNvPr>
          <p:cNvSpPr>
            <a:spLocks noGrp="1"/>
          </p:cNvSpPr>
          <p:nvPr>
            <p:ph type="pic" sz="quarter" idx="13" hasCustomPrompt="1"/>
          </p:nvPr>
        </p:nvSpPr>
        <p:spPr>
          <a:xfrm>
            <a:off x="4292620" y="2276626"/>
            <a:ext cx="1319356" cy="132486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dirty="0">
                <a:cs typeface="Arial" pitchFamily="34" charset="0"/>
              </a:defRPr>
            </a:lvl1pPr>
          </a:lstStyle>
          <a:p>
            <a:r>
              <a:rPr lang="en-US" sz="1400" noProof="0" dirty="0">
                <a:cs typeface="Arial" pitchFamily="34" charset="0"/>
              </a:rPr>
              <a:t>Click icon to add photo</a:t>
            </a:r>
          </a:p>
        </p:txBody>
      </p:sp>
      <p:sp>
        <p:nvSpPr>
          <p:cNvPr id="60" name="Name placeholder 2">
            <a:extLst>
              <a:ext uri="{FF2B5EF4-FFF2-40B4-BE49-F238E27FC236}">
                <a16:creationId xmlns:a16="http://schemas.microsoft.com/office/drawing/2014/main" id="{2BD28511-12ED-6273-45AB-79457976718F}"/>
              </a:ext>
            </a:extLst>
          </p:cNvPr>
          <p:cNvSpPr>
            <a:spLocks noGrp="1"/>
          </p:cNvSpPr>
          <p:nvPr>
            <p:ph type="body" sz="quarter" idx="29" hasCustomPrompt="1"/>
          </p:nvPr>
        </p:nvSpPr>
        <p:spPr>
          <a:xfrm>
            <a:off x="4192698"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dirty="0"/>
              <a:t>First and Last name</a:t>
            </a:r>
          </a:p>
        </p:txBody>
      </p:sp>
      <p:sp>
        <p:nvSpPr>
          <p:cNvPr id="61" name="Title placeholder 2">
            <a:extLst>
              <a:ext uri="{FF2B5EF4-FFF2-40B4-BE49-F238E27FC236}">
                <a16:creationId xmlns:a16="http://schemas.microsoft.com/office/drawing/2014/main" id="{CF8EC483-1935-30ED-F977-D8CFB5ECA5EA}"/>
              </a:ext>
            </a:extLst>
          </p:cNvPr>
          <p:cNvSpPr>
            <a:spLocks noGrp="1"/>
          </p:cNvSpPr>
          <p:nvPr>
            <p:ph type="body" sz="quarter" idx="30" hasCustomPrompt="1"/>
          </p:nvPr>
        </p:nvSpPr>
        <p:spPr>
          <a:xfrm>
            <a:off x="4192698"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dirty="0"/>
              <a:t>Job title or role Division or Location</a:t>
            </a:r>
          </a:p>
        </p:txBody>
      </p:sp>
      <p:sp>
        <p:nvSpPr>
          <p:cNvPr id="62" name="Picture placeholder 3" descr="Photograph of First and Last name &#10;(person the slide is referencing)">
            <a:extLst>
              <a:ext uri="{FF2B5EF4-FFF2-40B4-BE49-F238E27FC236}">
                <a16:creationId xmlns:a16="http://schemas.microsoft.com/office/drawing/2014/main" id="{2951CF9E-670B-FB68-05C9-C84EE6E2B780}"/>
              </a:ext>
            </a:extLst>
          </p:cNvPr>
          <p:cNvSpPr>
            <a:spLocks noGrp="1"/>
          </p:cNvSpPr>
          <p:nvPr>
            <p:ph type="pic" sz="quarter" idx="15" hasCustomPrompt="1"/>
          </p:nvPr>
        </p:nvSpPr>
        <p:spPr>
          <a:xfrm>
            <a:off x="6580025" y="2276626"/>
            <a:ext cx="1319356" cy="132486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a:cs typeface="Arial" pitchFamily="34" charset="0"/>
              </a:defRPr>
            </a:lvl1pPr>
          </a:lstStyle>
          <a:p>
            <a:r>
              <a:rPr lang="en-US" sz="1400" noProof="0" dirty="0">
                <a:cs typeface="Arial" pitchFamily="34" charset="0"/>
              </a:rPr>
              <a:t>Click icon to add photo</a:t>
            </a:r>
          </a:p>
        </p:txBody>
      </p:sp>
      <p:sp>
        <p:nvSpPr>
          <p:cNvPr id="63" name="Name placeholder 3">
            <a:extLst>
              <a:ext uri="{FF2B5EF4-FFF2-40B4-BE49-F238E27FC236}">
                <a16:creationId xmlns:a16="http://schemas.microsoft.com/office/drawing/2014/main" id="{858A0D1D-CB20-FBC4-5A9D-B1286D8A0908}"/>
              </a:ext>
            </a:extLst>
          </p:cNvPr>
          <p:cNvSpPr>
            <a:spLocks noGrp="1"/>
          </p:cNvSpPr>
          <p:nvPr>
            <p:ph type="body" sz="quarter" idx="31" hasCustomPrompt="1"/>
          </p:nvPr>
        </p:nvSpPr>
        <p:spPr>
          <a:xfrm>
            <a:off x="6480103"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dirty="0"/>
              <a:t>First and Last name</a:t>
            </a:r>
          </a:p>
        </p:txBody>
      </p:sp>
      <p:sp>
        <p:nvSpPr>
          <p:cNvPr id="64" name="Title placeholder 3">
            <a:extLst>
              <a:ext uri="{FF2B5EF4-FFF2-40B4-BE49-F238E27FC236}">
                <a16:creationId xmlns:a16="http://schemas.microsoft.com/office/drawing/2014/main" id="{0E3B37AD-C100-1938-BFC7-82820CCFF2A9}"/>
              </a:ext>
            </a:extLst>
          </p:cNvPr>
          <p:cNvSpPr>
            <a:spLocks noGrp="1"/>
          </p:cNvSpPr>
          <p:nvPr>
            <p:ph type="body" sz="quarter" idx="32" hasCustomPrompt="1"/>
          </p:nvPr>
        </p:nvSpPr>
        <p:spPr>
          <a:xfrm>
            <a:off x="6480103"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dirty="0"/>
              <a:t>Job title or role Division or Location</a:t>
            </a:r>
          </a:p>
        </p:txBody>
      </p:sp>
      <p:sp>
        <p:nvSpPr>
          <p:cNvPr id="65" name="Picture placeholder 4" descr="Photograph of First and Last name &#10;(person the slide is referencing)">
            <a:extLst>
              <a:ext uri="{FF2B5EF4-FFF2-40B4-BE49-F238E27FC236}">
                <a16:creationId xmlns:a16="http://schemas.microsoft.com/office/drawing/2014/main" id="{C4496A7D-273A-76C6-B132-C131F661FA13}"/>
              </a:ext>
            </a:extLst>
          </p:cNvPr>
          <p:cNvSpPr>
            <a:spLocks noGrp="1"/>
          </p:cNvSpPr>
          <p:nvPr>
            <p:ph type="pic" sz="quarter" idx="14" hasCustomPrompt="1"/>
          </p:nvPr>
        </p:nvSpPr>
        <p:spPr>
          <a:xfrm>
            <a:off x="8859634" y="2276626"/>
            <a:ext cx="1319356" cy="132486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a:cs typeface="Arial" pitchFamily="34" charset="0"/>
              </a:defRPr>
            </a:lvl1pPr>
          </a:lstStyle>
          <a:p>
            <a:r>
              <a:rPr lang="en-US" sz="1400" noProof="0" dirty="0">
                <a:cs typeface="Arial" pitchFamily="34" charset="0"/>
              </a:rPr>
              <a:t>Click icon to add photo</a:t>
            </a:r>
          </a:p>
        </p:txBody>
      </p:sp>
      <p:sp>
        <p:nvSpPr>
          <p:cNvPr id="66" name="Name placeholder 4">
            <a:extLst>
              <a:ext uri="{FF2B5EF4-FFF2-40B4-BE49-F238E27FC236}">
                <a16:creationId xmlns:a16="http://schemas.microsoft.com/office/drawing/2014/main" id="{97DBE2D5-E353-851D-37B3-4F25F0EFAF68}"/>
              </a:ext>
            </a:extLst>
          </p:cNvPr>
          <p:cNvSpPr>
            <a:spLocks noGrp="1"/>
          </p:cNvSpPr>
          <p:nvPr>
            <p:ph type="body" sz="quarter" idx="33" hasCustomPrompt="1"/>
          </p:nvPr>
        </p:nvSpPr>
        <p:spPr>
          <a:xfrm>
            <a:off x="8759712"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dirty="0"/>
              <a:t>First and Last name</a:t>
            </a:r>
          </a:p>
        </p:txBody>
      </p:sp>
      <p:sp>
        <p:nvSpPr>
          <p:cNvPr id="67" name="Text placeholder 4">
            <a:extLst>
              <a:ext uri="{FF2B5EF4-FFF2-40B4-BE49-F238E27FC236}">
                <a16:creationId xmlns:a16="http://schemas.microsoft.com/office/drawing/2014/main" id="{CB7A0617-2753-C524-D31E-9114CDB7112D}"/>
              </a:ext>
            </a:extLst>
          </p:cNvPr>
          <p:cNvSpPr>
            <a:spLocks noGrp="1"/>
          </p:cNvSpPr>
          <p:nvPr>
            <p:ph type="body" sz="quarter" idx="34" hasCustomPrompt="1"/>
          </p:nvPr>
        </p:nvSpPr>
        <p:spPr>
          <a:xfrm>
            <a:off x="8759712"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dirty="0"/>
              <a:t>Job title or role Division or Location</a:t>
            </a:r>
          </a:p>
        </p:txBody>
      </p:sp>
      <p:sp>
        <p:nvSpPr>
          <p:cNvPr id="3" name="Footer Placeholder 2">
            <a:extLst>
              <a:ext uri="{FF2B5EF4-FFF2-40B4-BE49-F238E27FC236}">
                <a16:creationId xmlns:a16="http://schemas.microsoft.com/office/drawing/2014/main" id="{C643F272-716A-1371-7363-CAC9AC80ED7D}"/>
              </a:ext>
              <a:ext uri="{C183D7F6-B498-43B3-948B-1728B52AA6E4}">
                <adec:decorative xmlns:adec="http://schemas.microsoft.com/office/drawing/2017/decorative" val="1"/>
              </a:ext>
            </a:extLst>
          </p:cNvPr>
          <p:cNvSpPr>
            <a:spLocks noGrp="1"/>
          </p:cNvSpPr>
          <p:nvPr userDrawn="1">
            <p:ph type="ftr" sz="quarter" idx="38"/>
          </p:nvPr>
        </p:nvSpPr>
        <p:spPr/>
        <p:txBody>
          <a:bodyPr/>
          <a:lstStyle>
            <a:lvl1pPr>
              <a:defRPr>
                <a:solidFill>
                  <a:srgbClr val="E6E6E6"/>
                </a:solidFill>
              </a:defRPr>
            </a:lvl1pPr>
          </a:lstStyle>
          <a:p>
            <a:endParaRPr lang="en-US" noProof="0" dirty="0"/>
          </a:p>
        </p:txBody>
      </p:sp>
      <p:sp>
        <p:nvSpPr>
          <p:cNvPr id="9" name="Slide Number Placeholder 8">
            <a:extLst>
              <a:ext uri="{FF2B5EF4-FFF2-40B4-BE49-F238E27FC236}">
                <a16:creationId xmlns:a16="http://schemas.microsoft.com/office/drawing/2014/main" id="{0A3B1690-105B-4E85-4DE8-784706BAA767}"/>
              </a:ext>
              <a:ext uri="{C183D7F6-B498-43B3-948B-1728B52AA6E4}">
                <adec:decorative xmlns:adec="http://schemas.microsoft.com/office/drawing/2017/decorative" val="1"/>
              </a:ext>
            </a:extLst>
          </p:cNvPr>
          <p:cNvSpPr>
            <a:spLocks noGrp="1"/>
          </p:cNvSpPr>
          <p:nvPr userDrawn="1">
            <p:ph type="sldNum" sz="quarter" idx="37"/>
          </p:nvPr>
        </p:nvSpPr>
        <p:spPr/>
        <p:txBody>
          <a:bodyPr/>
          <a:lstStyle>
            <a:lvl1pPr>
              <a:defRPr>
                <a:solidFill>
                  <a:srgbClr val="E6E6E6"/>
                </a:solidFill>
              </a:defRPr>
            </a:lvl1p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15998349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am - 4B">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CDA66FE-4D5A-4E48-BDC4-6C987A8FA04A}"/>
              </a:ext>
            </a:extLst>
          </p:cNvPr>
          <p:cNvSpPr>
            <a:spLocks noGrp="1"/>
          </p:cNvSpPr>
          <p:nvPr>
            <p:ph type="title" hasCustomPrompt="1"/>
          </p:nvPr>
        </p:nvSpPr>
        <p:spPr>
          <a:xfrm>
            <a:off x="765737" y="683246"/>
            <a:ext cx="10676438" cy="531097"/>
          </a:xfrm>
          <a:noFill/>
        </p:spPr>
        <p:txBody>
          <a:bodyPr>
            <a:noAutofit/>
          </a:bodyPr>
          <a:lstStyle>
            <a:lvl1pPr>
              <a:defRPr sz="2800">
                <a:solidFill>
                  <a:schemeClr val="tx1"/>
                </a:solidFill>
              </a:defRPr>
            </a:lvl1pPr>
          </a:lstStyle>
          <a:p>
            <a:r>
              <a:rPr lang="en-US" noProof="0" dirty="0"/>
              <a:t>Team slide with 4 individuals (layout B) – click to add title</a:t>
            </a:r>
          </a:p>
        </p:txBody>
      </p:sp>
      <p:grpSp>
        <p:nvGrpSpPr>
          <p:cNvPr id="4" name="Group 3">
            <a:extLst>
              <a:ext uri="{FF2B5EF4-FFF2-40B4-BE49-F238E27FC236}">
                <a16:creationId xmlns:a16="http://schemas.microsoft.com/office/drawing/2014/main" id="{F6BC0E8E-EB61-8CEA-6B3D-89362B4F7469}"/>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4574812D-09D8-25C4-10C1-33805E082B26}"/>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dirty="0"/>
            </a:p>
          </p:txBody>
        </p:sp>
        <p:sp>
          <p:nvSpPr>
            <p:cNvPr id="6" name="TextBox 5">
              <a:extLst>
                <a:ext uri="{FF2B5EF4-FFF2-40B4-BE49-F238E27FC236}">
                  <a16:creationId xmlns:a16="http://schemas.microsoft.com/office/drawing/2014/main" id="{B238EC40-3B5D-575C-3AA5-DC9059DDAD95}"/>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0000" lnSpcReduction="20000"/>
            </a:bodyPr>
            <a:lstStyle/>
            <a:p>
              <a:pPr algn="l"/>
              <a:endParaRPr lang="en-US" noProof="0" dirty="0"/>
            </a:p>
          </p:txBody>
        </p:sp>
      </p:grpSp>
      <p:sp>
        <p:nvSpPr>
          <p:cNvPr id="54" name="Picture placeholder 1" descr="Photograph of First and Last name &#10;(person the slide is referencing)">
            <a:extLst>
              <a:ext uri="{FF2B5EF4-FFF2-40B4-BE49-F238E27FC236}">
                <a16:creationId xmlns:a16="http://schemas.microsoft.com/office/drawing/2014/main" id="{BC75D193-B63D-3EB1-5C51-02DFEEF844EC}"/>
              </a:ext>
            </a:extLst>
          </p:cNvPr>
          <p:cNvSpPr>
            <a:spLocks noGrp="1"/>
          </p:cNvSpPr>
          <p:nvPr>
            <p:ph type="pic" sz="quarter" idx="12" hasCustomPrompt="1"/>
          </p:nvPr>
        </p:nvSpPr>
        <p:spPr>
          <a:xfrm>
            <a:off x="2021011" y="2276543"/>
            <a:ext cx="1319356" cy="132373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dirty="0">
                <a:cs typeface="Arial" pitchFamily="34" charset="0"/>
              </a:defRPr>
            </a:lvl1pPr>
          </a:lstStyle>
          <a:p>
            <a:r>
              <a:rPr lang="en-US" sz="1400" noProof="0" dirty="0">
                <a:cs typeface="Arial" pitchFamily="34" charset="0"/>
              </a:rPr>
              <a:t>Click icon to add photo</a:t>
            </a:r>
          </a:p>
        </p:txBody>
      </p:sp>
      <p:sp>
        <p:nvSpPr>
          <p:cNvPr id="42" name="Name placeholder 1">
            <a:extLst>
              <a:ext uri="{FF2B5EF4-FFF2-40B4-BE49-F238E27FC236}">
                <a16:creationId xmlns:a16="http://schemas.microsoft.com/office/drawing/2014/main" id="{21EEAEC1-5542-BE87-4E61-120E5F176CE7}"/>
              </a:ext>
            </a:extLst>
          </p:cNvPr>
          <p:cNvSpPr>
            <a:spLocks noGrp="1"/>
          </p:cNvSpPr>
          <p:nvPr>
            <p:ph type="body" sz="quarter" idx="27" hasCustomPrompt="1"/>
          </p:nvPr>
        </p:nvSpPr>
        <p:spPr>
          <a:xfrm>
            <a:off x="1921089"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dirty="0"/>
              <a:t>First and Last name</a:t>
            </a:r>
          </a:p>
        </p:txBody>
      </p:sp>
      <p:sp>
        <p:nvSpPr>
          <p:cNvPr id="43" name="Title placeholder 1">
            <a:extLst>
              <a:ext uri="{FF2B5EF4-FFF2-40B4-BE49-F238E27FC236}">
                <a16:creationId xmlns:a16="http://schemas.microsoft.com/office/drawing/2014/main" id="{762E9E9E-5555-BEF0-CFD7-1F514520E615}"/>
              </a:ext>
            </a:extLst>
          </p:cNvPr>
          <p:cNvSpPr>
            <a:spLocks noGrp="1"/>
          </p:cNvSpPr>
          <p:nvPr>
            <p:ph type="body" sz="quarter" idx="28" hasCustomPrompt="1"/>
          </p:nvPr>
        </p:nvSpPr>
        <p:spPr>
          <a:xfrm>
            <a:off x="1921089"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dirty="0"/>
              <a:t>Job title or role Division or Location</a:t>
            </a:r>
          </a:p>
        </p:txBody>
      </p:sp>
      <p:sp>
        <p:nvSpPr>
          <p:cNvPr id="55" name="Picture placeholder 2" descr="Photograph of First and Last name &#10;(person the slide is referencing)">
            <a:extLst>
              <a:ext uri="{FF2B5EF4-FFF2-40B4-BE49-F238E27FC236}">
                <a16:creationId xmlns:a16="http://schemas.microsoft.com/office/drawing/2014/main" id="{E3A5396A-9C06-97E5-D236-BBECD913A2DB}"/>
              </a:ext>
            </a:extLst>
          </p:cNvPr>
          <p:cNvSpPr>
            <a:spLocks noGrp="1"/>
          </p:cNvSpPr>
          <p:nvPr>
            <p:ph type="pic" sz="quarter" idx="13" hasCustomPrompt="1"/>
          </p:nvPr>
        </p:nvSpPr>
        <p:spPr>
          <a:xfrm>
            <a:off x="4292620" y="2276626"/>
            <a:ext cx="1319356" cy="132486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dirty="0">
                <a:cs typeface="Arial" pitchFamily="34" charset="0"/>
              </a:defRPr>
            </a:lvl1pPr>
          </a:lstStyle>
          <a:p>
            <a:r>
              <a:rPr lang="en-US" sz="1400" noProof="0" dirty="0">
                <a:cs typeface="Arial" pitchFamily="34" charset="0"/>
              </a:rPr>
              <a:t>Click icon to add photo</a:t>
            </a:r>
          </a:p>
        </p:txBody>
      </p:sp>
      <p:sp>
        <p:nvSpPr>
          <p:cNvPr id="45" name="Name placeholder 2">
            <a:extLst>
              <a:ext uri="{FF2B5EF4-FFF2-40B4-BE49-F238E27FC236}">
                <a16:creationId xmlns:a16="http://schemas.microsoft.com/office/drawing/2014/main" id="{C6918BD0-8C15-5CC0-08DA-8AFEA9292F8C}"/>
              </a:ext>
            </a:extLst>
          </p:cNvPr>
          <p:cNvSpPr>
            <a:spLocks noGrp="1"/>
          </p:cNvSpPr>
          <p:nvPr>
            <p:ph type="body" sz="quarter" idx="29" hasCustomPrompt="1"/>
          </p:nvPr>
        </p:nvSpPr>
        <p:spPr>
          <a:xfrm>
            <a:off x="4192698"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dirty="0"/>
              <a:t>First and Last name</a:t>
            </a:r>
          </a:p>
        </p:txBody>
      </p:sp>
      <p:sp>
        <p:nvSpPr>
          <p:cNvPr id="46" name="Title placeholder 2">
            <a:extLst>
              <a:ext uri="{FF2B5EF4-FFF2-40B4-BE49-F238E27FC236}">
                <a16:creationId xmlns:a16="http://schemas.microsoft.com/office/drawing/2014/main" id="{9C26550F-706D-C4D7-00A0-9965441C179A}"/>
              </a:ext>
            </a:extLst>
          </p:cNvPr>
          <p:cNvSpPr>
            <a:spLocks noGrp="1"/>
          </p:cNvSpPr>
          <p:nvPr>
            <p:ph type="body" sz="quarter" idx="30" hasCustomPrompt="1"/>
          </p:nvPr>
        </p:nvSpPr>
        <p:spPr>
          <a:xfrm>
            <a:off x="4192698"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dirty="0"/>
              <a:t>Job title or role Division or Location</a:t>
            </a:r>
          </a:p>
        </p:txBody>
      </p:sp>
      <p:sp>
        <p:nvSpPr>
          <p:cNvPr id="47" name="Picture placeholder 3" descr="Photograph of First and Last name &#10;(person the slide is referencing)">
            <a:extLst>
              <a:ext uri="{FF2B5EF4-FFF2-40B4-BE49-F238E27FC236}">
                <a16:creationId xmlns:a16="http://schemas.microsoft.com/office/drawing/2014/main" id="{BD11C062-10D2-EF6D-D335-BCA75A030485}"/>
              </a:ext>
            </a:extLst>
          </p:cNvPr>
          <p:cNvSpPr>
            <a:spLocks noGrp="1"/>
          </p:cNvSpPr>
          <p:nvPr>
            <p:ph type="pic" sz="quarter" idx="15" hasCustomPrompt="1"/>
          </p:nvPr>
        </p:nvSpPr>
        <p:spPr>
          <a:xfrm>
            <a:off x="6580025" y="2276626"/>
            <a:ext cx="1319356" cy="132486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a:cs typeface="Arial" pitchFamily="34" charset="0"/>
              </a:defRPr>
            </a:lvl1pPr>
          </a:lstStyle>
          <a:p>
            <a:r>
              <a:rPr lang="en-US" sz="1400" noProof="0" dirty="0">
                <a:cs typeface="Arial" pitchFamily="34" charset="0"/>
              </a:rPr>
              <a:t>Click icon to add photo</a:t>
            </a:r>
          </a:p>
        </p:txBody>
      </p:sp>
      <p:sp>
        <p:nvSpPr>
          <p:cNvPr id="48" name="Name placeholder 3">
            <a:extLst>
              <a:ext uri="{FF2B5EF4-FFF2-40B4-BE49-F238E27FC236}">
                <a16:creationId xmlns:a16="http://schemas.microsoft.com/office/drawing/2014/main" id="{FEF8E10B-95A1-9662-0209-D35B338B2804}"/>
              </a:ext>
            </a:extLst>
          </p:cNvPr>
          <p:cNvSpPr>
            <a:spLocks noGrp="1"/>
          </p:cNvSpPr>
          <p:nvPr>
            <p:ph type="body" sz="quarter" idx="31" hasCustomPrompt="1"/>
          </p:nvPr>
        </p:nvSpPr>
        <p:spPr>
          <a:xfrm>
            <a:off x="6480103"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dirty="0"/>
              <a:t>First and Last name</a:t>
            </a:r>
          </a:p>
        </p:txBody>
      </p:sp>
      <p:sp>
        <p:nvSpPr>
          <p:cNvPr id="49" name="Title placeholder 3">
            <a:extLst>
              <a:ext uri="{FF2B5EF4-FFF2-40B4-BE49-F238E27FC236}">
                <a16:creationId xmlns:a16="http://schemas.microsoft.com/office/drawing/2014/main" id="{4D3D5982-FC92-05C9-5D34-2E8DD3769AC9}"/>
              </a:ext>
            </a:extLst>
          </p:cNvPr>
          <p:cNvSpPr>
            <a:spLocks noGrp="1"/>
          </p:cNvSpPr>
          <p:nvPr>
            <p:ph type="body" sz="quarter" idx="32" hasCustomPrompt="1"/>
          </p:nvPr>
        </p:nvSpPr>
        <p:spPr>
          <a:xfrm>
            <a:off x="6480103"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dirty="0"/>
              <a:t>Job title or role Division or Location</a:t>
            </a:r>
          </a:p>
        </p:txBody>
      </p:sp>
      <p:sp>
        <p:nvSpPr>
          <p:cNvPr id="50" name="Picture placeholder 4" descr="Photograph of First and Last name &#10;(person the slide is referencing)">
            <a:extLst>
              <a:ext uri="{FF2B5EF4-FFF2-40B4-BE49-F238E27FC236}">
                <a16:creationId xmlns:a16="http://schemas.microsoft.com/office/drawing/2014/main" id="{2D1D6470-DA39-6042-ACD6-36D59EAE5DEB}"/>
              </a:ext>
            </a:extLst>
          </p:cNvPr>
          <p:cNvSpPr>
            <a:spLocks noGrp="1"/>
          </p:cNvSpPr>
          <p:nvPr>
            <p:ph type="pic" sz="quarter" idx="14" hasCustomPrompt="1"/>
          </p:nvPr>
        </p:nvSpPr>
        <p:spPr>
          <a:xfrm>
            <a:off x="8859634" y="2276626"/>
            <a:ext cx="1319356" cy="132486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a:cs typeface="Arial" pitchFamily="34" charset="0"/>
              </a:defRPr>
            </a:lvl1pPr>
          </a:lstStyle>
          <a:p>
            <a:r>
              <a:rPr lang="en-US" sz="1400" noProof="0" dirty="0">
                <a:cs typeface="Arial" pitchFamily="34" charset="0"/>
              </a:rPr>
              <a:t>Click icon to add photo</a:t>
            </a:r>
          </a:p>
        </p:txBody>
      </p:sp>
      <p:sp>
        <p:nvSpPr>
          <p:cNvPr id="51" name="Name placeholder 4">
            <a:extLst>
              <a:ext uri="{FF2B5EF4-FFF2-40B4-BE49-F238E27FC236}">
                <a16:creationId xmlns:a16="http://schemas.microsoft.com/office/drawing/2014/main" id="{DE0955AD-9D5F-CAD4-2F91-4C4DB0D77DA5}"/>
              </a:ext>
            </a:extLst>
          </p:cNvPr>
          <p:cNvSpPr>
            <a:spLocks noGrp="1"/>
          </p:cNvSpPr>
          <p:nvPr>
            <p:ph type="body" sz="quarter" idx="33" hasCustomPrompt="1"/>
          </p:nvPr>
        </p:nvSpPr>
        <p:spPr>
          <a:xfrm>
            <a:off x="8759712"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dirty="0"/>
              <a:t>First and Last name</a:t>
            </a:r>
          </a:p>
        </p:txBody>
      </p:sp>
      <p:sp>
        <p:nvSpPr>
          <p:cNvPr id="52" name="Text placeholder 4">
            <a:extLst>
              <a:ext uri="{FF2B5EF4-FFF2-40B4-BE49-F238E27FC236}">
                <a16:creationId xmlns:a16="http://schemas.microsoft.com/office/drawing/2014/main" id="{98EBA5D6-58EC-CC31-FCF7-A9CE29BC8BB5}"/>
              </a:ext>
            </a:extLst>
          </p:cNvPr>
          <p:cNvSpPr>
            <a:spLocks noGrp="1"/>
          </p:cNvSpPr>
          <p:nvPr>
            <p:ph type="body" sz="quarter" idx="34" hasCustomPrompt="1"/>
          </p:nvPr>
        </p:nvSpPr>
        <p:spPr>
          <a:xfrm>
            <a:off x="8759712"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dirty="0"/>
              <a:t>Job title or role Division or Location</a:t>
            </a:r>
          </a:p>
        </p:txBody>
      </p:sp>
      <p:sp>
        <p:nvSpPr>
          <p:cNvPr id="3" name="Footer Placeholder 2">
            <a:extLst>
              <a:ext uri="{FF2B5EF4-FFF2-40B4-BE49-F238E27FC236}">
                <a16:creationId xmlns:a16="http://schemas.microsoft.com/office/drawing/2014/main" id="{8C4B056E-C443-96BF-B229-D1D085FFC634}"/>
              </a:ext>
              <a:ext uri="{C183D7F6-B498-43B3-948B-1728B52AA6E4}">
                <adec:decorative xmlns:adec="http://schemas.microsoft.com/office/drawing/2017/decorative" val="1"/>
              </a:ext>
            </a:extLst>
          </p:cNvPr>
          <p:cNvSpPr>
            <a:spLocks noGrp="1"/>
          </p:cNvSpPr>
          <p:nvPr userDrawn="1">
            <p:ph type="ftr" sz="quarter" idx="38"/>
          </p:nvPr>
        </p:nvSpPr>
        <p:spPr>
          <a:xfrm>
            <a:off x="4044193" y="6952791"/>
            <a:ext cx="4114800" cy="137160"/>
          </a:xfrm>
        </p:spPr>
        <p:txBody>
          <a:bodyPr/>
          <a:lstStyle>
            <a:lvl1pPr>
              <a:defRPr>
                <a:solidFill>
                  <a:srgbClr val="E6E6E6"/>
                </a:solidFill>
              </a:defRPr>
            </a:lvl1pPr>
          </a:lstStyle>
          <a:p>
            <a:endParaRPr lang="en-US" noProof="0" dirty="0"/>
          </a:p>
        </p:txBody>
      </p:sp>
      <p:sp>
        <p:nvSpPr>
          <p:cNvPr id="9" name="Slide Number Placeholder 8">
            <a:extLst>
              <a:ext uri="{FF2B5EF4-FFF2-40B4-BE49-F238E27FC236}">
                <a16:creationId xmlns:a16="http://schemas.microsoft.com/office/drawing/2014/main" id="{3A8F6EAA-8485-183F-ACBE-90ADE7ED61E6}"/>
              </a:ext>
              <a:ext uri="{C183D7F6-B498-43B3-948B-1728B52AA6E4}">
                <adec:decorative xmlns:adec="http://schemas.microsoft.com/office/drawing/2017/decorative" val="1"/>
              </a:ext>
            </a:extLst>
          </p:cNvPr>
          <p:cNvSpPr>
            <a:spLocks noGrp="1"/>
          </p:cNvSpPr>
          <p:nvPr userDrawn="1">
            <p:ph type="sldNum" sz="quarter" idx="37"/>
          </p:nvPr>
        </p:nvSpPr>
        <p:spPr>
          <a:xfrm>
            <a:off x="11168627" y="6952791"/>
            <a:ext cx="261660" cy="137160"/>
          </a:xfrm>
        </p:spPr>
        <p:txBody>
          <a:bodyPr/>
          <a:lstStyle>
            <a:lvl1pPr>
              <a:defRPr>
                <a:solidFill>
                  <a:srgbClr val="E6E6E6"/>
                </a:solidFill>
              </a:defRPr>
            </a:lvl1p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11740123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am - 5A">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CE2C510-3773-D94D-B183-17C419A0D8B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US" noProof="0" dirty="0"/>
              <a:t>Team slide with 5 individuals (layout A) – click to add title</a:t>
            </a:r>
          </a:p>
        </p:txBody>
      </p:sp>
      <p:grpSp>
        <p:nvGrpSpPr>
          <p:cNvPr id="5" name="Group 4">
            <a:extLst>
              <a:ext uri="{FF2B5EF4-FFF2-40B4-BE49-F238E27FC236}">
                <a16:creationId xmlns:a16="http://schemas.microsoft.com/office/drawing/2014/main" id="{FCC466B3-D9D9-C596-A9A6-C9E09644E0FF}"/>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6" name="TextBox 5">
              <a:extLst>
                <a:ext uri="{FF2B5EF4-FFF2-40B4-BE49-F238E27FC236}">
                  <a16:creationId xmlns:a16="http://schemas.microsoft.com/office/drawing/2014/main" id="{771E5527-7120-C75D-06B8-AC657BDA4124}"/>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dirty="0"/>
            </a:p>
          </p:txBody>
        </p:sp>
        <p:sp>
          <p:nvSpPr>
            <p:cNvPr id="7" name="TextBox 6">
              <a:extLst>
                <a:ext uri="{FF2B5EF4-FFF2-40B4-BE49-F238E27FC236}">
                  <a16:creationId xmlns:a16="http://schemas.microsoft.com/office/drawing/2014/main" id="{20C290C6-F4A8-D641-4A94-FDE87D8CD662}"/>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60000">
                  <a:srgbClr val="B91C3A"/>
                </a:gs>
                <a:gs pos="0">
                  <a:srgbClr val="E31937"/>
                </a:gs>
                <a:gs pos="100000">
                  <a:srgbClr val="5236AB"/>
                </a:gs>
              </a:gsLst>
              <a:lin ang="10800000" scaled="0"/>
            </a:gradFill>
          </p:spPr>
          <p:txBody>
            <a:bodyPr vert="horz" wrap="square" lIns="0" tIns="0" rIns="0" bIns="0" rtlCol="0" anchor="t" anchorCtr="0">
              <a:normAutofit fontScale="40000" lnSpcReduction="20000"/>
            </a:bodyPr>
            <a:lstStyle/>
            <a:p>
              <a:pPr algn="l"/>
              <a:endParaRPr lang="en-US" noProof="0" dirty="0"/>
            </a:p>
          </p:txBody>
        </p:sp>
      </p:grpSp>
      <p:sp>
        <p:nvSpPr>
          <p:cNvPr id="16" name="Picture placeholder 5" descr="Photograph of First and Last name &#10;(person the slide is referencing)">
            <a:extLst>
              <a:ext uri="{FF2B5EF4-FFF2-40B4-BE49-F238E27FC236}">
                <a16:creationId xmlns:a16="http://schemas.microsoft.com/office/drawing/2014/main" id="{B0F3C47A-5AB5-53B9-6AC5-A2E27AE815B6}"/>
              </a:ext>
            </a:extLst>
          </p:cNvPr>
          <p:cNvSpPr>
            <a:spLocks noGrp="1" noChangeAspect="1"/>
          </p:cNvSpPr>
          <p:nvPr>
            <p:ph type="pic" sz="quarter" idx="26" hasCustomPrompt="1"/>
          </p:nvPr>
        </p:nvSpPr>
        <p:spPr>
          <a:xfrm>
            <a:off x="858837"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lgn="l">
              <a:buFont typeface="Arial" panose="020B0604020202020204" pitchFamily="34" charset="0"/>
              <a:buNone/>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17" name="Text placeholder 5">
            <a:extLst>
              <a:ext uri="{FF2B5EF4-FFF2-40B4-BE49-F238E27FC236}">
                <a16:creationId xmlns:a16="http://schemas.microsoft.com/office/drawing/2014/main" id="{B49A78CD-66DE-0CBE-3D20-56B5205863C3}"/>
              </a:ext>
            </a:extLst>
          </p:cNvPr>
          <p:cNvSpPr>
            <a:spLocks noGrp="1"/>
          </p:cNvSpPr>
          <p:nvPr>
            <p:ph type="body" sz="quarter" idx="27" hasCustomPrompt="1"/>
          </p:nvPr>
        </p:nvSpPr>
        <p:spPr>
          <a:xfrm>
            <a:off x="767023" y="4128009"/>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dirty="0"/>
              <a:t>First and Last name</a:t>
            </a:r>
          </a:p>
        </p:txBody>
      </p:sp>
      <p:sp>
        <p:nvSpPr>
          <p:cNvPr id="18" name="Text placeholder 5">
            <a:extLst>
              <a:ext uri="{FF2B5EF4-FFF2-40B4-BE49-F238E27FC236}">
                <a16:creationId xmlns:a16="http://schemas.microsoft.com/office/drawing/2014/main" id="{80856E97-52AE-BB00-087A-234E8CFDC856}"/>
              </a:ext>
            </a:extLst>
          </p:cNvPr>
          <p:cNvSpPr>
            <a:spLocks noGrp="1"/>
          </p:cNvSpPr>
          <p:nvPr>
            <p:ph type="body" sz="quarter" idx="28" hasCustomPrompt="1"/>
          </p:nvPr>
        </p:nvSpPr>
        <p:spPr>
          <a:xfrm>
            <a:off x="767023" y="4687466"/>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dirty="0"/>
              <a:t>Job title or role</a:t>
            </a:r>
          </a:p>
        </p:txBody>
      </p:sp>
      <p:sp>
        <p:nvSpPr>
          <p:cNvPr id="19" name="Picture placeholder 5" descr="Photograph of First and Last name &#10;(person the slide is referencing)">
            <a:extLst>
              <a:ext uri="{FF2B5EF4-FFF2-40B4-BE49-F238E27FC236}">
                <a16:creationId xmlns:a16="http://schemas.microsoft.com/office/drawing/2014/main" id="{96150D64-4A5D-4DE2-4CBE-F9FA7E6A82E4}"/>
              </a:ext>
            </a:extLst>
          </p:cNvPr>
          <p:cNvSpPr>
            <a:spLocks noGrp="1" noChangeAspect="1"/>
          </p:cNvSpPr>
          <p:nvPr>
            <p:ph type="pic" sz="quarter" idx="13" hasCustomPrompt="1"/>
          </p:nvPr>
        </p:nvSpPr>
        <p:spPr>
          <a:xfrm>
            <a:off x="3140500"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21" name="Text placeholder 5">
            <a:extLst>
              <a:ext uri="{FF2B5EF4-FFF2-40B4-BE49-F238E27FC236}">
                <a16:creationId xmlns:a16="http://schemas.microsoft.com/office/drawing/2014/main" id="{3FD9A6D0-97E5-A877-4BAF-633E5BB6D46D}"/>
              </a:ext>
            </a:extLst>
          </p:cNvPr>
          <p:cNvSpPr>
            <a:spLocks noGrp="1"/>
          </p:cNvSpPr>
          <p:nvPr>
            <p:ph type="body" sz="quarter" idx="24" hasCustomPrompt="1"/>
          </p:nvPr>
        </p:nvSpPr>
        <p:spPr>
          <a:xfrm>
            <a:off x="3053355" y="4126695"/>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dirty="0"/>
              <a:t>First and Last name</a:t>
            </a:r>
          </a:p>
        </p:txBody>
      </p:sp>
      <p:sp>
        <p:nvSpPr>
          <p:cNvPr id="25" name="Text placeholder 5">
            <a:extLst>
              <a:ext uri="{FF2B5EF4-FFF2-40B4-BE49-F238E27FC236}">
                <a16:creationId xmlns:a16="http://schemas.microsoft.com/office/drawing/2014/main" id="{6BD2A5E7-6DFE-1FFE-9A31-D21A0275566B}"/>
              </a:ext>
            </a:extLst>
          </p:cNvPr>
          <p:cNvSpPr>
            <a:spLocks noGrp="1"/>
          </p:cNvSpPr>
          <p:nvPr>
            <p:ph type="body" sz="quarter" idx="25" hasCustomPrompt="1"/>
          </p:nvPr>
        </p:nvSpPr>
        <p:spPr>
          <a:xfrm>
            <a:off x="3053355" y="4686553"/>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dirty="0"/>
              <a:t>Job title or role</a:t>
            </a:r>
          </a:p>
        </p:txBody>
      </p:sp>
      <p:sp>
        <p:nvSpPr>
          <p:cNvPr id="26" name="Picture placeholder 5" descr="Photograph of First and Last name &#10;(person the slide is referencing)">
            <a:extLst>
              <a:ext uri="{FF2B5EF4-FFF2-40B4-BE49-F238E27FC236}">
                <a16:creationId xmlns:a16="http://schemas.microsoft.com/office/drawing/2014/main" id="{16298009-BE76-12AA-4F4F-AD13EA66C7DE}"/>
              </a:ext>
            </a:extLst>
          </p:cNvPr>
          <p:cNvSpPr>
            <a:spLocks noGrp="1" noChangeAspect="1"/>
          </p:cNvSpPr>
          <p:nvPr>
            <p:ph type="pic" sz="quarter" idx="29" hasCustomPrompt="1"/>
          </p:nvPr>
        </p:nvSpPr>
        <p:spPr>
          <a:xfrm>
            <a:off x="5436444"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27" name="Text placeholder 5">
            <a:extLst>
              <a:ext uri="{FF2B5EF4-FFF2-40B4-BE49-F238E27FC236}">
                <a16:creationId xmlns:a16="http://schemas.microsoft.com/office/drawing/2014/main" id="{FB1474A4-88CB-E3F3-514D-30CD1F1F31FE}"/>
              </a:ext>
            </a:extLst>
          </p:cNvPr>
          <p:cNvSpPr>
            <a:spLocks noGrp="1"/>
          </p:cNvSpPr>
          <p:nvPr>
            <p:ph type="body" sz="quarter" idx="30" hasCustomPrompt="1"/>
          </p:nvPr>
        </p:nvSpPr>
        <p:spPr>
          <a:xfrm>
            <a:off x="5339687" y="4130637"/>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dirty="0"/>
              <a:t>First and Last name</a:t>
            </a:r>
          </a:p>
        </p:txBody>
      </p:sp>
      <p:sp>
        <p:nvSpPr>
          <p:cNvPr id="28" name="Text placeholder 5">
            <a:extLst>
              <a:ext uri="{FF2B5EF4-FFF2-40B4-BE49-F238E27FC236}">
                <a16:creationId xmlns:a16="http://schemas.microsoft.com/office/drawing/2014/main" id="{889462A5-3D28-160D-040A-DD72EC9C2C38}"/>
              </a:ext>
            </a:extLst>
          </p:cNvPr>
          <p:cNvSpPr>
            <a:spLocks noGrp="1"/>
          </p:cNvSpPr>
          <p:nvPr>
            <p:ph type="body" sz="quarter" idx="31" hasCustomPrompt="1"/>
          </p:nvPr>
        </p:nvSpPr>
        <p:spPr>
          <a:xfrm>
            <a:off x="5339687" y="4691809"/>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dirty="0"/>
              <a:t>Job title or role</a:t>
            </a:r>
          </a:p>
        </p:txBody>
      </p:sp>
      <p:sp>
        <p:nvSpPr>
          <p:cNvPr id="29" name="Picture placeholder 5" descr="Photograph of First and Last name &#10;(person the slide is referencing)">
            <a:extLst>
              <a:ext uri="{FF2B5EF4-FFF2-40B4-BE49-F238E27FC236}">
                <a16:creationId xmlns:a16="http://schemas.microsoft.com/office/drawing/2014/main" id="{754B2C56-5296-EC90-CB2D-1A7D813479E3}"/>
              </a:ext>
            </a:extLst>
          </p:cNvPr>
          <p:cNvSpPr>
            <a:spLocks noGrp="1" noChangeAspect="1"/>
          </p:cNvSpPr>
          <p:nvPr>
            <p:ph type="pic" sz="quarter" idx="32" hasCustomPrompt="1"/>
          </p:nvPr>
        </p:nvSpPr>
        <p:spPr>
          <a:xfrm>
            <a:off x="7718107"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dirty="0">
                <a:cs typeface="Arial" pitchFamily="34" charset="0"/>
              </a:defRPr>
            </a:lvl1pPr>
          </a:lstStyle>
          <a:p>
            <a:pPr marL="0" lvl="0" indent="0">
              <a:buNone/>
            </a:pPr>
            <a:r>
              <a:rPr lang="en-US" sz="1200" noProof="0" dirty="0">
                <a:cs typeface="Arial" pitchFamily="34" charset="0"/>
              </a:rPr>
              <a:t>Click icon to add photo</a:t>
            </a:r>
          </a:p>
        </p:txBody>
      </p:sp>
      <p:sp>
        <p:nvSpPr>
          <p:cNvPr id="30" name="Text placeholder 5">
            <a:extLst>
              <a:ext uri="{FF2B5EF4-FFF2-40B4-BE49-F238E27FC236}">
                <a16:creationId xmlns:a16="http://schemas.microsoft.com/office/drawing/2014/main" id="{256CD1C2-6B20-C5C5-840E-DE6FF6124AB7}"/>
              </a:ext>
            </a:extLst>
          </p:cNvPr>
          <p:cNvSpPr>
            <a:spLocks noGrp="1"/>
          </p:cNvSpPr>
          <p:nvPr>
            <p:ph type="body" sz="quarter" idx="33" hasCustomPrompt="1"/>
          </p:nvPr>
        </p:nvSpPr>
        <p:spPr>
          <a:xfrm>
            <a:off x="7626019" y="4131951"/>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dirty="0"/>
              <a:t>First and Last name</a:t>
            </a:r>
          </a:p>
        </p:txBody>
      </p:sp>
      <p:sp>
        <p:nvSpPr>
          <p:cNvPr id="31" name="Text placeholder 5">
            <a:extLst>
              <a:ext uri="{FF2B5EF4-FFF2-40B4-BE49-F238E27FC236}">
                <a16:creationId xmlns:a16="http://schemas.microsoft.com/office/drawing/2014/main" id="{3E22EB7D-141F-8622-E318-83557006BB3F}"/>
              </a:ext>
            </a:extLst>
          </p:cNvPr>
          <p:cNvSpPr>
            <a:spLocks noGrp="1"/>
          </p:cNvSpPr>
          <p:nvPr>
            <p:ph type="body" sz="quarter" idx="34" hasCustomPrompt="1"/>
          </p:nvPr>
        </p:nvSpPr>
        <p:spPr>
          <a:xfrm>
            <a:off x="7626019" y="4691809"/>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dirty="0"/>
              <a:t>Job title or role</a:t>
            </a:r>
          </a:p>
        </p:txBody>
      </p:sp>
      <p:sp>
        <p:nvSpPr>
          <p:cNvPr id="32" name="Picture placeholder 5" descr="Photograph of First and Last name &#10;(person the slide is referencing)">
            <a:extLst>
              <a:ext uri="{FF2B5EF4-FFF2-40B4-BE49-F238E27FC236}">
                <a16:creationId xmlns:a16="http://schemas.microsoft.com/office/drawing/2014/main" id="{6CEF03F1-0AA3-145F-5F72-810EF2E8D1E5}"/>
              </a:ext>
            </a:extLst>
          </p:cNvPr>
          <p:cNvSpPr>
            <a:spLocks noGrp="1" noChangeAspect="1"/>
          </p:cNvSpPr>
          <p:nvPr>
            <p:ph type="pic" sz="quarter" idx="35" hasCustomPrompt="1"/>
          </p:nvPr>
        </p:nvSpPr>
        <p:spPr>
          <a:xfrm>
            <a:off x="10004438"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33" name="Text placeholder 5">
            <a:extLst>
              <a:ext uri="{FF2B5EF4-FFF2-40B4-BE49-F238E27FC236}">
                <a16:creationId xmlns:a16="http://schemas.microsoft.com/office/drawing/2014/main" id="{817F331B-E013-C48B-BA60-1764E06E800E}"/>
              </a:ext>
            </a:extLst>
          </p:cNvPr>
          <p:cNvSpPr>
            <a:spLocks noGrp="1"/>
          </p:cNvSpPr>
          <p:nvPr>
            <p:ph type="body" sz="quarter" idx="36" hasCustomPrompt="1"/>
          </p:nvPr>
        </p:nvSpPr>
        <p:spPr>
          <a:xfrm>
            <a:off x="9912350" y="4129323"/>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dirty="0"/>
              <a:t>First and Last name</a:t>
            </a:r>
          </a:p>
        </p:txBody>
      </p:sp>
      <p:sp>
        <p:nvSpPr>
          <p:cNvPr id="34" name="Text placeholder 5">
            <a:extLst>
              <a:ext uri="{FF2B5EF4-FFF2-40B4-BE49-F238E27FC236}">
                <a16:creationId xmlns:a16="http://schemas.microsoft.com/office/drawing/2014/main" id="{9EF7E684-CBA0-4EF8-34E2-C41DF82EE405}"/>
              </a:ext>
            </a:extLst>
          </p:cNvPr>
          <p:cNvSpPr>
            <a:spLocks noGrp="1"/>
          </p:cNvSpPr>
          <p:nvPr>
            <p:ph type="body" sz="quarter" idx="37" hasCustomPrompt="1"/>
          </p:nvPr>
        </p:nvSpPr>
        <p:spPr>
          <a:xfrm>
            <a:off x="9912350" y="4691808"/>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dirty="0"/>
              <a:t>Job title or role</a:t>
            </a:r>
          </a:p>
        </p:txBody>
      </p:sp>
      <p:sp>
        <p:nvSpPr>
          <p:cNvPr id="3" name="Footer Placeholder 2">
            <a:extLst>
              <a:ext uri="{FF2B5EF4-FFF2-40B4-BE49-F238E27FC236}">
                <a16:creationId xmlns:a16="http://schemas.microsoft.com/office/drawing/2014/main" id="{FDF5869E-BD7C-9D43-BFC8-40D867949107}"/>
              </a:ext>
              <a:ext uri="{C183D7F6-B498-43B3-948B-1728B52AA6E4}">
                <adec:decorative xmlns:adec="http://schemas.microsoft.com/office/drawing/2017/decorative" val="1"/>
              </a:ext>
            </a:extLst>
          </p:cNvPr>
          <p:cNvSpPr>
            <a:spLocks noGrp="1"/>
          </p:cNvSpPr>
          <p:nvPr userDrawn="1">
            <p:ph type="ftr" sz="quarter" idx="41"/>
          </p:nvPr>
        </p:nvSpPr>
        <p:spPr/>
        <p:txBody>
          <a:bodyPr/>
          <a:lstStyle/>
          <a:p>
            <a:endParaRPr lang="en-US" noProof="0" dirty="0"/>
          </a:p>
        </p:txBody>
      </p:sp>
      <p:sp>
        <p:nvSpPr>
          <p:cNvPr id="8" name="Slide Number Placeholder 7">
            <a:extLst>
              <a:ext uri="{FF2B5EF4-FFF2-40B4-BE49-F238E27FC236}">
                <a16:creationId xmlns:a16="http://schemas.microsoft.com/office/drawing/2014/main" id="{9F0B57B8-E00E-D1C4-E5CE-C896D33966F7}"/>
              </a:ext>
              <a:ext uri="{C183D7F6-B498-43B3-948B-1728B52AA6E4}">
                <adec:decorative xmlns:adec="http://schemas.microsoft.com/office/drawing/2017/decorative" val="1"/>
              </a:ext>
            </a:extLst>
          </p:cNvPr>
          <p:cNvSpPr>
            <a:spLocks noGrp="1"/>
          </p:cNvSpPr>
          <p:nvPr userDrawn="1">
            <p:ph type="sldNum" sz="quarter" idx="40"/>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2821582649"/>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am - 5B">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CE2C510-3773-D94D-B183-17C419A0D8B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US" noProof="0" dirty="0"/>
              <a:t>Team slide with 5 individuals (layout B) – click to add title</a:t>
            </a:r>
          </a:p>
        </p:txBody>
      </p:sp>
      <p:grpSp>
        <p:nvGrpSpPr>
          <p:cNvPr id="5" name="Group 4">
            <a:extLst>
              <a:ext uri="{FF2B5EF4-FFF2-40B4-BE49-F238E27FC236}">
                <a16:creationId xmlns:a16="http://schemas.microsoft.com/office/drawing/2014/main" id="{BA5BDC27-183E-779E-713B-C6416E61C65C}"/>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6" name="TextBox 5">
              <a:extLst>
                <a:ext uri="{FF2B5EF4-FFF2-40B4-BE49-F238E27FC236}">
                  <a16:creationId xmlns:a16="http://schemas.microsoft.com/office/drawing/2014/main" id="{C0018302-992C-63A3-22D4-6AA1AC8E9D8B}"/>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dirty="0"/>
            </a:p>
          </p:txBody>
        </p:sp>
        <p:sp>
          <p:nvSpPr>
            <p:cNvPr id="7" name="TextBox 6">
              <a:extLst>
                <a:ext uri="{FF2B5EF4-FFF2-40B4-BE49-F238E27FC236}">
                  <a16:creationId xmlns:a16="http://schemas.microsoft.com/office/drawing/2014/main" id="{A2662E19-41C8-5C54-2238-4485EAFE8E9F}"/>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0000" lnSpcReduction="20000"/>
            </a:bodyPr>
            <a:lstStyle/>
            <a:p>
              <a:pPr algn="l"/>
              <a:endParaRPr lang="en-US" noProof="0" dirty="0"/>
            </a:p>
          </p:txBody>
        </p:sp>
      </p:grpSp>
      <p:sp>
        <p:nvSpPr>
          <p:cNvPr id="16" name="Picture placeholder 5" descr="Photograph of First and Last name &#10;(person the slide is referencing)">
            <a:extLst>
              <a:ext uri="{FF2B5EF4-FFF2-40B4-BE49-F238E27FC236}">
                <a16:creationId xmlns:a16="http://schemas.microsoft.com/office/drawing/2014/main" id="{459C76BA-4EE1-FE31-FB7B-42B8C97B9445}"/>
              </a:ext>
            </a:extLst>
          </p:cNvPr>
          <p:cNvSpPr>
            <a:spLocks noGrp="1" noChangeAspect="1"/>
          </p:cNvSpPr>
          <p:nvPr>
            <p:ph type="pic" sz="quarter" idx="26" hasCustomPrompt="1"/>
          </p:nvPr>
        </p:nvSpPr>
        <p:spPr>
          <a:xfrm>
            <a:off x="858837"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17" name="Text placeholder 5">
            <a:extLst>
              <a:ext uri="{FF2B5EF4-FFF2-40B4-BE49-F238E27FC236}">
                <a16:creationId xmlns:a16="http://schemas.microsoft.com/office/drawing/2014/main" id="{942366CA-3D36-9ADB-9F79-D7ECB36D16E3}"/>
              </a:ext>
            </a:extLst>
          </p:cNvPr>
          <p:cNvSpPr>
            <a:spLocks noGrp="1"/>
          </p:cNvSpPr>
          <p:nvPr>
            <p:ph type="body" sz="quarter" idx="27" hasCustomPrompt="1"/>
          </p:nvPr>
        </p:nvSpPr>
        <p:spPr>
          <a:xfrm>
            <a:off x="767023" y="4128009"/>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dirty="0"/>
              <a:t>First and Last name</a:t>
            </a:r>
          </a:p>
        </p:txBody>
      </p:sp>
      <p:sp>
        <p:nvSpPr>
          <p:cNvPr id="18" name="Text placeholder 5">
            <a:extLst>
              <a:ext uri="{FF2B5EF4-FFF2-40B4-BE49-F238E27FC236}">
                <a16:creationId xmlns:a16="http://schemas.microsoft.com/office/drawing/2014/main" id="{18BA7120-8A1D-7DDB-0181-2135C0FE4C14}"/>
              </a:ext>
            </a:extLst>
          </p:cNvPr>
          <p:cNvSpPr>
            <a:spLocks noGrp="1"/>
          </p:cNvSpPr>
          <p:nvPr>
            <p:ph type="body" sz="quarter" idx="28" hasCustomPrompt="1"/>
          </p:nvPr>
        </p:nvSpPr>
        <p:spPr>
          <a:xfrm>
            <a:off x="767023" y="4687466"/>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dirty="0"/>
              <a:t>Job title or role</a:t>
            </a:r>
          </a:p>
        </p:txBody>
      </p:sp>
      <p:sp>
        <p:nvSpPr>
          <p:cNvPr id="19" name="Picture placeholder 5" descr="Photograph of First and Last name &#10;(person the slide is referencing)">
            <a:extLst>
              <a:ext uri="{FF2B5EF4-FFF2-40B4-BE49-F238E27FC236}">
                <a16:creationId xmlns:a16="http://schemas.microsoft.com/office/drawing/2014/main" id="{8535FF8A-8144-9AFD-5A3E-6BAE52706799}"/>
              </a:ext>
            </a:extLst>
          </p:cNvPr>
          <p:cNvSpPr>
            <a:spLocks noGrp="1" noChangeAspect="1"/>
          </p:cNvSpPr>
          <p:nvPr>
            <p:ph type="pic" sz="quarter" idx="13" hasCustomPrompt="1"/>
          </p:nvPr>
        </p:nvSpPr>
        <p:spPr>
          <a:xfrm>
            <a:off x="3140500"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21" name="Text placeholder 5">
            <a:extLst>
              <a:ext uri="{FF2B5EF4-FFF2-40B4-BE49-F238E27FC236}">
                <a16:creationId xmlns:a16="http://schemas.microsoft.com/office/drawing/2014/main" id="{D72E923C-701B-A856-A43D-3C2C3954224C}"/>
              </a:ext>
            </a:extLst>
          </p:cNvPr>
          <p:cNvSpPr>
            <a:spLocks noGrp="1"/>
          </p:cNvSpPr>
          <p:nvPr>
            <p:ph type="body" sz="quarter" idx="24" hasCustomPrompt="1"/>
          </p:nvPr>
        </p:nvSpPr>
        <p:spPr>
          <a:xfrm>
            <a:off x="3053355" y="4126695"/>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dirty="0"/>
              <a:t>First and Last name</a:t>
            </a:r>
          </a:p>
        </p:txBody>
      </p:sp>
      <p:sp>
        <p:nvSpPr>
          <p:cNvPr id="25" name="Text placeholder 5">
            <a:extLst>
              <a:ext uri="{FF2B5EF4-FFF2-40B4-BE49-F238E27FC236}">
                <a16:creationId xmlns:a16="http://schemas.microsoft.com/office/drawing/2014/main" id="{2D13632A-7BF3-F452-E599-A0A9093A81E7}"/>
              </a:ext>
            </a:extLst>
          </p:cNvPr>
          <p:cNvSpPr>
            <a:spLocks noGrp="1"/>
          </p:cNvSpPr>
          <p:nvPr>
            <p:ph type="body" sz="quarter" idx="25" hasCustomPrompt="1"/>
          </p:nvPr>
        </p:nvSpPr>
        <p:spPr>
          <a:xfrm>
            <a:off x="3053355" y="4686553"/>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dirty="0"/>
              <a:t>Job title or role</a:t>
            </a:r>
          </a:p>
        </p:txBody>
      </p:sp>
      <p:sp>
        <p:nvSpPr>
          <p:cNvPr id="26" name="Picture placeholder 5" descr="Photograph of First and Last name &#10;(person the slide is referencing)">
            <a:extLst>
              <a:ext uri="{FF2B5EF4-FFF2-40B4-BE49-F238E27FC236}">
                <a16:creationId xmlns:a16="http://schemas.microsoft.com/office/drawing/2014/main" id="{47018D75-9E00-8DDD-4314-0DA2A1F40C35}"/>
              </a:ext>
            </a:extLst>
          </p:cNvPr>
          <p:cNvSpPr>
            <a:spLocks noGrp="1" noChangeAspect="1"/>
          </p:cNvSpPr>
          <p:nvPr>
            <p:ph type="pic" sz="quarter" idx="29" hasCustomPrompt="1"/>
          </p:nvPr>
        </p:nvSpPr>
        <p:spPr>
          <a:xfrm>
            <a:off x="5436444"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27" name="Text placeholder 5">
            <a:extLst>
              <a:ext uri="{FF2B5EF4-FFF2-40B4-BE49-F238E27FC236}">
                <a16:creationId xmlns:a16="http://schemas.microsoft.com/office/drawing/2014/main" id="{1F2F4D3A-5E40-B8BD-884A-B60404094F1F}"/>
              </a:ext>
            </a:extLst>
          </p:cNvPr>
          <p:cNvSpPr>
            <a:spLocks noGrp="1"/>
          </p:cNvSpPr>
          <p:nvPr>
            <p:ph type="body" sz="quarter" idx="30" hasCustomPrompt="1"/>
          </p:nvPr>
        </p:nvSpPr>
        <p:spPr>
          <a:xfrm>
            <a:off x="5339687" y="4130637"/>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dirty="0"/>
              <a:t>First and Last name</a:t>
            </a:r>
          </a:p>
        </p:txBody>
      </p:sp>
      <p:sp>
        <p:nvSpPr>
          <p:cNvPr id="28" name="Text placeholder 5">
            <a:extLst>
              <a:ext uri="{FF2B5EF4-FFF2-40B4-BE49-F238E27FC236}">
                <a16:creationId xmlns:a16="http://schemas.microsoft.com/office/drawing/2014/main" id="{13924404-7B61-56D4-6D8B-43A23757FD5D}"/>
              </a:ext>
            </a:extLst>
          </p:cNvPr>
          <p:cNvSpPr>
            <a:spLocks noGrp="1"/>
          </p:cNvSpPr>
          <p:nvPr>
            <p:ph type="body" sz="quarter" idx="31" hasCustomPrompt="1"/>
          </p:nvPr>
        </p:nvSpPr>
        <p:spPr>
          <a:xfrm>
            <a:off x="5339687" y="4691809"/>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dirty="0"/>
              <a:t>Job title or role</a:t>
            </a:r>
          </a:p>
        </p:txBody>
      </p:sp>
      <p:sp>
        <p:nvSpPr>
          <p:cNvPr id="29" name="Picture placeholder 5" descr="Photograph of First and Last name &#10;(person the slide is referencing)">
            <a:extLst>
              <a:ext uri="{FF2B5EF4-FFF2-40B4-BE49-F238E27FC236}">
                <a16:creationId xmlns:a16="http://schemas.microsoft.com/office/drawing/2014/main" id="{0CE555FE-DC6A-EE11-B384-C2EEE2679B96}"/>
              </a:ext>
            </a:extLst>
          </p:cNvPr>
          <p:cNvSpPr>
            <a:spLocks noGrp="1" noChangeAspect="1"/>
          </p:cNvSpPr>
          <p:nvPr>
            <p:ph type="pic" sz="quarter" idx="32" hasCustomPrompt="1"/>
          </p:nvPr>
        </p:nvSpPr>
        <p:spPr>
          <a:xfrm>
            <a:off x="7718107"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dirty="0">
                <a:cs typeface="Arial" pitchFamily="34" charset="0"/>
              </a:defRPr>
            </a:lvl1pPr>
          </a:lstStyle>
          <a:p>
            <a:pPr marL="0" lvl="0" indent="0">
              <a:buNone/>
            </a:pPr>
            <a:r>
              <a:rPr lang="en-US" sz="1200" noProof="0" dirty="0">
                <a:cs typeface="Arial" pitchFamily="34" charset="0"/>
              </a:rPr>
              <a:t>Click icon to add photo</a:t>
            </a:r>
          </a:p>
        </p:txBody>
      </p:sp>
      <p:sp>
        <p:nvSpPr>
          <p:cNvPr id="30" name="Text placeholder 5">
            <a:extLst>
              <a:ext uri="{FF2B5EF4-FFF2-40B4-BE49-F238E27FC236}">
                <a16:creationId xmlns:a16="http://schemas.microsoft.com/office/drawing/2014/main" id="{474467A7-A6D7-2ED3-4F33-966947382A5D}"/>
              </a:ext>
            </a:extLst>
          </p:cNvPr>
          <p:cNvSpPr>
            <a:spLocks noGrp="1"/>
          </p:cNvSpPr>
          <p:nvPr>
            <p:ph type="body" sz="quarter" idx="33" hasCustomPrompt="1"/>
          </p:nvPr>
        </p:nvSpPr>
        <p:spPr>
          <a:xfrm>
            <a:off x="7626019" y="4131951"/>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dirty="0"/>
              <a:t>First and Last name</a:t>
            </a:r>
          </a:p>
        </p:txBody>
      </p:sp>
      <p:sp>
        <p:nvSpPr>
          <p:cNvPr id="31" name="Text placeholder 5">
            <a:extLst>
              <a:ext uri="{FF2B5EF4-FFF2-40B4-BE49-F238E27FC236}">
                <a16:creationId xmlns:a16="http://schemas.microsoft.com/office/drawing/2014/main" id="{C2712CF8-AA73-F646-0041-12F445D2375F}"/>
              </a:ext>
            </a:extLst>
          </p:cNvPr>
          <p:cNvSpPr>
            <a:spLocks noGrp="1"/>
          </p:cNvSpPr>
          <p:nvPr>
            <p:ph type="body" sz="quarter" idx="34" hasCustomPrompt="1"/>
          </p:nvPr>
        </p:nvSpPr>
        <p:spPr>
          <a:xfrm>
            <a:off x="7626019" y="4691809"/>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dirty="0"/>
              <a:t>Job title or role</a:t>
            </a:r>
          </a:p>
        </p:txBody>
      </p:sp>
      <p:sp>
        <p:nvSpPr>
          <p:cNvPr id="32" name="Picture placeholder 5" descr="Photograph of First and Last name &#10;(person the slide is referencing)">
            <a:extLst>
              <a:ext uri="{FF2B5EF4-FFF2-40B4-BE49-F238E27FC236}">
                <a16:creationId xmlns:a16="http://schemas.microsoft.com/office/drawing/2014/main" id="{6DEBCB5C-5B70-BE28-6329-04FBC2E49E14}"/>
              </a:ext>
            </a:extLst>
          </p:cNvPr>
          <p:cNvSpPr>
            <a:spLocks noGrp="1" noChangeAspect="1"/>
          </p:cNvSpPr>
          <p:nvPr>
            <p:ph type="pic" sz="quarter" idx="35" hasCustomPrompt="1"/>
          </p:nvPr>
        </p:nvSpPr>
        <p:spPr>
          <a:xfrm>
            <a:off x="10004438"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33" name="Text placeholder 5">
            <a:extLst>
              <a:ext uri="{FF2B5EF4-FFF2-40B4-BE49-F238E27FC236}">
                <a16:creationId xmlns:a16="http://schemas.microsoft.com/office/drawing/2014/main" id="{F61EB877-C8BD-7348-FBB9-39A3D55A0D94}"/>
              </a:ext>
            </a:extLst>
          </p:cNvPr>
          <p:cNvSpPr>
            <a:spLocks noGrp="1"/>
          </p:cNvSpPr>
          <p:nvPr>
            <p:ph type="body" sz="quarter" idx="36" hasCustomPrompt="1"/>
          </p:nvPr>
        </p:nvSpPr>
        <p:spPr>
          <a:xfrm>
            <a:off x="9912350" y="4129323"/>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dirty="0"/>
              <a:t>First and Last name</a:t>
            </a:r>
          </a:p>
        </p:txBody>
      </p:sp>
      <p:sp>
        <p:nvSpPr>
          <p:cNvPr id="34" name="Text placeholder 5">
            <a:extLst>
              <a:ext uri="{FF2B5EF4-FFF2-40B4-BE49-F238E27FC236}">
                <a16:creationId xmlns:a16="http://schemas.microsoft.com/office/drawing/2014/main" id="{461FB0C1-1871-C6E7-E127-84BAA7E09EA2}"/>
              </a:ext>
            </a:extLst>
          </p:cNvPr>
          <p:cNvSpPr>
            <a:spLocks noGrp="1"/>
          </p:cNvSpPr>
          <p:nvPr>
            <p:ph type="body" sz="quarter" idx="37" hasCustomPrompt="1"/>
          </p:nvPr>
        </p:nvSpPr>
        <p:spPr>
          <a:xfrm>
            <a:off x="9912350" y="4691808"/>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dirty="0"/>
              <a:t>Job title or role</a:t>
            </a:r>
          </a:p>
        </p:txBody>
      </p:sp>
      <p:sp>
        <p:nvSpPr>
          <p:cNvPr id="3" name="Footer Placeholder 2">
            <a:extLst>
              <a:ext uri="{FF2B5EF4-FFF2-40B4-BE49-F238E27FC236}">
                <a16:creationId xmlns:a16="http://schemas.microsoft.com/office/drawing/2014/main" id="{74021031-42F9-7803-07C5-5ED7C6BA1257}"/>
              </a:ext>
              <a:ext uri="{C183D7F6-B498-43B3-948B-1728B52AA6E4}">
                <adec:decorative xmlns:adec="http://schemas.microsoft.com/office/drawing/2017/decorative" val="1"/>
              </a:ext>
            </a:extLst>
          </p:cNvPr>
          <p:cNvSpPr>
            <a:spLocks noGrp="1"/>
          </p:cNvSpPr>
          <p:nvPr userDrawn="1">
            <p:ph type="ftr" sz="quarter" idx="41"/>
          </p:nvPr>
        </p:nvSpPr>
        <p:spPr/>
        <p:txBody>
          <a:bodyPr/>
          <a:lstStyle/>
          <a:p>
            <a:endParaRPr lang="en-US" noProof="0" dirty="0"/>
          </a:p>
        </p:txBody>
      </p:sp>
      <p:sp>
        <p:nvSpPr>
          <p:cNvPr id="8" name="Slide Number Placeholder 7">
            <a:extLst>
              <a:ext uri="{FF2B5EF4-FFF2-40B4-BE49-F238E27FC236}">
                <a16:creationId xmlns:a16="http://schemas.microsoft.com/office/drawing/2014/main" id="{0762E3FF-F3C2-F1FF-39B1-EC3FA1A24015}"/>
              </a:ext>
              <a:ext uri="{C183D7F6-B498-43B3-948B-1728B52AA6E4}">
                <adec:decorative xmlns:adec="http://schemas.microsoft.com/office/drawing/2017/decorative" val="1"/>
              </a:ext>
            </a:extLst>
          </p:cNvPr>
          <p:cNvSpPr>
            <a:spLocks noGrp="1"/>
          </p:cNvSpPr>
          <p:nvPr userDrawn="1">
            <p:ph type="sldNum" sz="quarter" idx="40"/>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2603468664"/>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am - 10A">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13DF76B2-8FA9-D54D-9F04-3EBFADE2D42F}"/>
              </a:ext>
            </a:extLst>
          </p:cNvPr>
          <p:cNvSpPr>
            <a:spLocks noGrp="1"/>
          </p:cNvSpPr>
          <p:nvPr>
            <p:ph type="title" hasCustomPrompt="1"/>
          </p:nvPr>
        </p:nvSpPr>
        <p:spPr>
          <a:xfrm>
            <a:off x="765737" y="683246"/>
            <a:ext cx="10676438" cy="531097"/>
          </a:xfrm>
        </p:spPr>
        <p:txBody>
          <a:bodyPr>
            <a:noAutofit/>
          </a:bodyPr>
          <a:lstStyle>
            <a:lvl1pPr marL="0" indent="0">
              <a:defRPr sz="2800">
                <a:solidFill>
                  <a:schemeClr val="tx1"/>
                </a:solidFill>
              </a:defRPr>
            </a:lvl1pPr>
          </a:lstStyle>
          <a:p>
            <a:r>
              <a:rPr lang="en-US" noProof="0" dirty="0"/>
              <a:t>Team slide with 10 individuals (layout A) – click to add title</a:t>
            </a:r>
          </a:p>
        </p:txBody>
      </p:sp>
      <p:grpSp>
        <p:nvGrpSpPr>
          <p:cNvPr id="4" name="Group 3">
            <a:extLst>
              <a:ext uri="{FF2B5EF4-FFF2-40B4-BE49-F238E27FC236}">
                <a16:creationId xmlns:a16="http://schemas.microsoft.com/office/drawing/2014/main" id="{D0F69D0C-6FAF-3370-64ED-BF21B653D5A0}"/>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A68AA9B0-634F-E9AD-EFE7-21E29331A5C6}"/>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dirty="0"/>
            </a:p>
          </p:txBody>
        </p:sp>
        <p:sp>
          <p:nvSpPr>
            <p:cNvPr id="6" name="TextBox 5">
              <a:extLst>
                <a:ext uri="{FF2B5EF4-FFF2-40B4-BE49-F238E27FC236}">
                  <a16:creationId xmlns:a16="http://schemas.microsoft.com/office/drawing/2014/main" id="{B35C596F-D7B8-B486-5687-8F8C2CB0C22E}"/>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60000">
                  <a:srgbClr val="B91C3A"/>
                </a:gs>
                <a:gs pos="0">
                  <a:srgbClr val="E31937"/>
                </a:gs>
                <a:gs pos="100000">
                  <a:srgbClr val="5236AB"/>
                </a:gs>
              </a:gsLst>
              <a:lin ang="10800000" scaled="0"/>
            </a:gradFill>
          </p:spPr>
          <p:txBody>
            <a:bodyPr vert="horz" wrap="square" lIns="0" tIns="0" rIns="0" bIns="0" rtlCol="0" anchor="t" anchorCtr="0">
              <a:normAutofit fontScale="40000" lnSpcReduction="20000"/>
            </a:bodyPr>
            <a:lstStyle/>
            <a:p>
              <a:pPr algn="l"/>
              <a:endParaRPr lang="en-US" noProof="0" dirty="0"/>
            </a:p>
          </p:txBody>
        </p:sp>
      </p:grpSp>
      <p:sp>
        <p:nvSpPr>
          <p:cNvPr id="53" name="Picture placeholder 5" descr="Photograph of First and Last name &#10;(person the slide is referencing)">
            <a:extLst>
              <a:ext uri="{FF2B5EF4-FFF2-40B4-BE49-F238E27FC236}">
                <a16:creationId xmlns:a16="http://schemas.microsoft.com/office/drawing/2014/main" id="{1E9DD10C-39C6-009E-EA85-C0A1F1D9BC1E}"/>
              </a:ext>
            </a:extLst>
          </p:cNvPr>
          <p:cNvSpPr>
            <a:spLocks noGrp="1"/>
          </p:cNvSpPr>
          <p:nvPr>
            <p:ph type="pic" sz="quarter" idx="26" hasCustomPrompt="1"/>
          </p:nvPr>
        </p:nvSpPr>
        <p:spPr>
          <a:xfrm>
            <a:off x="85953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56" name="Text placeholder 5">
            <a:extLst>
              <a:ext uri="{FF2B5EF4-FFF2-40B4-BE49-F238E27FC236}">
                <a16:creationId xmlns:a16="http://schemas.microsoft.com/office/drawing/2014/main" id="{A529CFD9-179B-0D57-D81E-98D524898A50}"/>
              </a:ext>
            </a:extLst>
          </p:cNvPr>
          <p:cNvSpPr>
            <a:spLocks noGrp="1"/>
          </p:cNvSpPr>
          <p:nvPr>
            <p:ph type="body" sz="quarter" idx="59" hasCustomPrompt="1"/>
          </p:nvPr>
        </p:nvSpPr>
        <p:spPr>
          <a:xfrm>
            <a:off x="772630"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57" name="Text placeholder 5">
            <a:extLst>
              <a:ext uri="{FF2B5EF4-FFF2-40B4-BE49-F238E27FC236}">
                <a16:creationId xmlns:a16="http://schemas.microsoft.com/office/drawing/2014/main" id="{D9523B55-398D-A183-44BA-D7978CA2094B}"/>
              </a:ext>
            </a:extLst>
          </p:cNvPr>
          <p:cNvSpPr>
            <a:spLocks noGrp="1"/>
          </p:cNvSpPr>
          <p:nvPr>
            <p:ph type="body" sz="quarter" idx="58" hasCustomPrompt="1"/>
          </p:nvPr>
        </p:nvSpPr>
        <p:spPr>
          <a:xfrm>
            <a:off x="772630"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dirty="0"/>
              <a:t>Job title or role</a:t>
            </a:r>
          </a:p>
        </p:txBody>
      </p:sp>
      <p:sp>
        <p:nvSpPr>
          <p:cNvPr id="58" name="Picture placeholder 5" descr="Photograph of First and Last name &#10;(person the slide is referencing)">
            <a:extLst>
              <a:ext uri="{FF2B5EF4-FFF2-40B4-BE49-F238E27FC236}">
                <a16:creationId xmlns:a16="http://schemas.microsoft.com/office/drawing/2014/main" id="{F1F05CC9-60A2-C5F9-614F-CCC20CDAD1AA}"/>
              </a:ext>
            </a:extLst>
          </p:cNvPr>
          <p:cNvSpPr>
            <a:spLocks noGrp="1"/>
          </p:cNvSpPr>
          <p:nvPr>
            <p:ph type="pic" sz="quarter" idx="100" hasCustomPrompt="1"/>
          </p:nvPr>
        </p:nvSpPr>
        <p:spPr>
          <a:xfrm>
            <a:off x="319125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59" name="Text placeholder 5">
            <a:extLst>
              <a:ext uri="{FF2B5EF4-FFF2-40B4-BE49-F238E27FC236}">
                <a16:creationId xmlns:a16="http://schemas.microsoft.com/office/drawing/2014/main" id="{6562AEC7-DC14-9F64-A58F-57889D653895}"/>
              </a:ext>
            </a:extLst>
          </p:cNvPr>
          <p:cNvSpPr>
            <a:spLocks noGrp="1"/>
          </p:cNvSpPr>
          <p:nvPr>
            <p:ph type="body" sz="quarter" idx="65" hasCustomPrompt="1"/>
          </p:nvPr>
        </p:nvSpPr>
        <p:spPr>
          <a:xfrm>
            <a:off x="3096923"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62" name="Text placeholder 5">
            <a:extLst>
              <a:ext uri="{FF2B5EF4-FFF2-40B4-BE49-F238E27FC236}">
                <a16:creationId xmlns:a16="http://schemas.microsoft.com/office/drawing/2014/main" id="{8F3AF9E7-6D1F-FB1D-79D0-018727DEFB0B}"/>
              </a:ext>
            </a:extLst>
          </p:cNvPr>
          <p:cNvSpPr>
            <a:spLocks noGrp="1"/>
          </p:cNvSpPr>
          <p:nvPr>
            <p:ph type="body" sz="quarter" idx="64" hasCustomPrompt="1"/>
          </p:nvPr>
        </p:nvSpPr>
        <p:spPr>
          <a:xfrm>
            <a:off x="3096923"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63" name="Picture placeholder 5" descr="Photograph of First and Last name &#10;(person the slide is referencing)">
            <a:extLst>
              <a:ext uri="{FF2B5EF4-FFF2-40B4-BE49-F238E27FC236}">
                <a16:creationId xmlns:a16="http://schemas.microsoft.com/office/drawing/2014/main" id="{A33BCA58-CD54-BBB9-5EEE-53CEC4688C79}"/>
              </a:ext>
            </a:extLst>
          </p:cNvPr>
          <p:cNvSpPr>
            <a:spLocks noGrp="1"/>
          </p:cNvSpPr>
          <p:nvPr>
            <p:ph type="pic" sz="quarter" idx="101" hasCustomPrompt="1"/>
          </p:nvPr>
        </p:nvSpPr>
        <p:spPr>
          <a:xfrm>
            <a:off x="552297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64" name="Text placeholder 5">
            <a:extLst>
              <a:ext uri="{FF2B5EF4-FFF2-40B4-BE49-F238E27FC236}">
                <a16:creationId xmlns:a16="http://schemas.microsoft.com/office/drawing/2014/main" id="{4E011573-D799-6DA8-5A8F-E217ADA30A1E}"/>
              </a:ext>
            </a:extLst>
          </p:cNvPr>
          <p:cNvSpPr>
            <a:spLocks noGrp="1"/>
          </p:cNvSpPr>
          <p:nvPr>
            <p:ph type="body" sz="quarter" idx="71" hasCustomPrompt="1"/>
          </p:nvPr>
        </p:nvSpPr>
        <p:spPr>
          <a:xfrm>
            <a:off x="5431389"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65" name="Text placeholder 5">
            <a:extLst>
              <a:ext uri="{FF2B5EF4-FFF2-40B4-BE49-F238E27FC236}">
                <a16:creationId xmlns:a16="http://schemas.microsoft.com/office/drawing/2014/main" id="{5C26C960-18FD-1ECA-CB1E-E31538F69627}"/>
              </a:ext>
            </a:extLst>
          </p:cNvPr>
          <p:cNvSpPr>
            <a:spLocks noGrp="1"/>
          </p:cNvSpPr>
          <p:nvPr>
            <p:ph type="body" sz="quarter" idx="70" hasCustomPrompt="1"/>
          </p:nvPr>
        </p:nvSpPr>
        <p:spPr>
          <a:xfrm>
            <a:off x="5431389"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66" name="Picture placeholder 5" descr="Photograph of First and Last name &#10;(person the slide is referencing)">
            <a:extLst>
              <a:ext uri="{FF2B5EF4-FFF2-40B4-BE49-F238E27FC236}">
                <a16:creationId xmlns:a16="http://schemas.microsoft.com/office/drawing/2014/main" id="{89FBC76F-36CF-AE55-8453-B5C3AF130404}"/>
              </a:ext>
            </a:extLst>
          </p:cNvPr>
          <p:cNvSpPr>
            <a:spLocks noGrp="1"/>
          </p:cNvSpPr>
          <p:nvPr>
            <p:ph type="pic" sz="quarter" idx="102" hasCustomPrompt="1"/>
          </p:nvPr>
        </p:nvSpPr>
        <p:spPr>
          <a:xfrm>
            <a:off x="785469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69" name="Text placeholder 5">
            <a:extLst>
              <a:ext uri="{FF2B5EF4-FFF2-40B4-BE49-F238E27FC236}">
                <a16:creationId xmlns:a16="http://schemas.microsoft.com/office/drawing/2014/main" id="{7EBFF4F6-8FCF-9D24-59BF-878667B36CFF}"/>
              </a:ext>
            </a:extLst>
          </p:cNvPr>
          <p:cNvSpPr>
            <a:spLocks noGrp="1"/>
          </p:cNvSpPr>
          <p:nvPr>
            <p:ph type="body" sz="quarter" idx="77" hasCustomPrompt="1"/>
          </p:nvPr>
        </p:nvSpPr>
        <p:spPr>
          <a:xfrm>
            <a:off x="7765801"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70" name="Text placeholder 5">
            <a:extLst>
              <a:ext uri="{FF2B5EF4-FFF2-40B4-BE49-F238E27FC236}">
                <a16:creationId xmlns:a16="http://schemas.microsoft.com/office/drawing/2014/main" id="{A4E86292-6501-F817-DBF5-84F8B3B5996B}"/>
              </a:ext>
            </a:extLst>
          </p:cNvPr>
          <p:cNvSpPr>
            <a:spLocks noGrp="1"/>
          </p:cNvSpPr>
          <p:nvPr>
            <p:ph type="body" sz="quarter" idx="76" hasCustomPrompt="1"/>
          </p:nvPr>
        </p:nvSpPr>
        <p:spPr>
          <a:xfrm>
            <a:off x="7765801"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71" name="Picture placeholder 5" descr="Photograph of First and Last name &#10;(person the slide is referencing)">
            <a:extLst>
              <a:ext uri="{FF2B5EF4-FFF2-40B4-BE49-F238E27FC236}">
                <a16:creationId xmlns:a16="http://schemas.microsoft.com/office/drawing/2014/main" id="{0F916C77-5AD4-5C11-410B-ECF235BD2B43}"/>
              </a:ext>
            </a:extLst>
          </p:cNvPr>
          <p:cNvSpPr>
            <a:spLocks noGrp="1"/>
          </p:cNvSpPr>
          <p:nvPr>
            <p:ph type="pic" sz="quarter" idx="103" hasCustomPrompt="1"/>
          </p:nvPr>
        </p:nvSpPr>
        <p:spPr>
          <a:xfrm>
            <a:off x="1018641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72" name="Text placeholder 5">
            <a:extLst>
              <a:ext uri="{FF2B5EF4-FFF2-40B4-BE49-F238E27FC236}">
                <a16:creationId xmlns:a16="http://schemas.microsoft.com/office/drawing/2014/main" id="{980AF009-89AC-49AD-DCDA-46B857076804}"/>
              </a:ext>
            </a:extLst>
          </p:cNvPr>
          <p:cNvSpPr>
            <a:spLocks noGrp="1"/>
          </p:cNvSpPr>
          <p:nvPr>
            <p:ph type="body" sz="quarter" idx="83" hasCustomPrompt="1"/>
          </p:nvPr>
        </p:nvSpPr>
        <p:spPr>
          <a:xfrm>
            <a:off x="10093238"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73" name="Text placeholder 5">
            <a:extLst>
              <a:ext uri="{FF2B5EF4-FFF2-40B4-BE49-F238E27FC236}">
                <a16:creationId xmlns:a16="http://schemas.microsoft.com/office/drawing/2014/main" id="{A6DDA18B-1FE0-E0B9-76D4-0CF941CA2EB3}"/>
              </a:ext>
            </a:extLst>
          </p:cNvPr>
          <p:cNvSpPr>
            <a:spLocks noGrp="1"/>
          </p:cNvSpPr>
          <p:nvPr>
            <p:ph type="body" sz="quarter" idx="82" hasCustomPrompt="1"/>
          </p:nvPr>
        </p:nvSpPr>
        <p:spPr>
          <a:xfrm>
            <a:off x="10093238"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74" name="Picture placeholder 5" descr="Photograph of First and Last name &#10;(person the slide is referencing)">
            <a:extLst>
              <a:ext uri="{FF2B5EF4-FFF2-40B4-BE49-F238E27FC236}">
                <a16:creationId xmlns:a16="http://schemas.microsoft.com/office/drawing/2014/main" id="{45A3B18E-47C9-951B-1F34-B129E1383BF2}"/>
              </a:ext>
            </a:extLst>
          </p:cNvPr>
          <p:cNvSpPr>
            <a:spLocks noGrp="1"/>
          </p:cNvSpPr>
          <p:nvPr>
            <p:ph type="pic" sz="quarter" idx="104" hasCustomPrompt="1"/>
          </p:nvPr>
        </p:nvSpPr>
        <p:spPr>
          <a:xfrm>
            <a:off x="85953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75" name="Text placeholder 5">
            <a:extLst>
              <a:ext uri="{FF2B5EF4-FFF2-40B4-BE49-F238E27FC236}">
                <a16:creationId xmlns:a16="http://schemas.microsoft.com/office/drawing/2014/main" id="{7C7D0432-6649-B033-7F99-5828767B1D19}"/>
              </a:ext>
            </a:extLst>
          </p:cNvPr>
          <p:cNvSpPr>
            <a:spLocks noGrp="1"/>
          </p:cNvSpPr>
          <p:nvPr>
            <p:ph type="body" sz="quarter" idx="86" hasCustomPrompt="1"/>
          </p:nvPr>
        </p:nvSpPr>
        <p:spPr>
          <a:xfrm>
            <a:off x="772630"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76" name="Text placeholder 5">
            <a:extLst>
              <a:ext uri="{FF2B5EF4-FFF2-40B4-BE49-F238E27FC236}">
                <a16:creationId xmlns:a16="http://schemas.microsoft.com/office/drawing/2014/main" id="{09E68937-7497-3B1C-8978-5218C6146F2D}"/>
              </a:ext>
            </a:extLst>
          </p:cNvPr>
          <p:cNvSpPr>
            <a:spLocks noGrp="1"/>
          </p:cNvSpPr>
          <p:nvPr>
            <p:ph type="body" sz="quarter" idx="85" hasCustomPrompt="1"/>
          </p:nvPr>
        </p:nvSpPr>
        <p:spPr>
          <a:xfrm>
            <a:off x="772630"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77" name="Picture placeholder 5" descr="Photograph of First and Last name &#10;(person the slide is referencing)">
            <a:extLst>
              <a:ext uri="{FF2B5EF4-FFF2-40B4-BE49-F238E27FC236}">
                <a16:creationId xmlns:a16="http://schemas.microsoft.com/office/drawing/2014/main" id="{DB398322-BDC5-7AD1-81AF-003F8196DB66}"/>
              </a:ext>
            </a:extLst>
          </p:cNvPr>
          <p:cNvSpPr>
            <a:spLocks noGrp="1"/>
          </p:cNvSpPr>
          <p:nvPr>
            <p:ph type="pic" sz="quarter" idx="105" hasCustomPrompt="1"/>
          </p:nvPr>
        </p:nvSpPr>
        <p:spPr>
          <a:xfrm>
            <a:off x="319125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78" name="Text placeholder 5">
            <a:extLst>
              <a:ext uri="{FF2B5EF4-FFF2-40B4-BE49-F238E27FC236}">
                <a16:creationId xmlns:a16="http://schemas.microsoft.com/office/drawing/2014/main" id="{BF345552-43FD-CA3B-CBF3-A60FFDFB5EBF}"/>
              </a:ext>
            </a:extLst>
          </p:cNvPr>
          <p:cNvSpPr>
            <a:spLocks noGrp="1"/>
          </p:cNvSpPr>
          <p:nvPr>
            <p:ph type="body" sz="quarter" idx="89" hasCustomPrompt="1"/>
          </p:nvPr>
        </p:nvSpPr>
        <p:spPr>
          <a:xfrm>
            <a:off x="3096923"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79" name="Text placeholder 5">
            <a:extLst>
              <a:ext uri="{FF2B5EF4-FFF2-40B4-BE49-F238E27FC236}">
                <a16:creationId xmlns:a16="http://schemas.microsoft.com/office/drawing/2014/main" id="{1C65CFED-6C08-2238-F0A9-1217AA0E4C63}"/>
              </a:ext>
            </a:extLst>
          </p:cNvPr>
          <p:cNvSpPr>
            <a:spLocks noGrp="1"/>
          </p:cNvSpPr>
          <p:nvPr>
            <p:ph type="body" sz="quarter" idx="88" hasCustomPrompt="1"/>
          </p:nvPr>
        </p:nvSpPr>
        <p:spPr>
          <a:xfrm>
            <a:off x="3096923"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80" name="Picture placeholder 5" descr="Photograph of First and Last name &#10;(person the slide is referencing)">
            <a:extLst>
              <a:ext uri="{FF2B5EF4-FFF2-40B4-BE49-F238E27FC236}">
                <a16:creationId xmlns:a16="http://schemas.microsoft.com/office/drawing/2014/main" id="{6C7AE4E1-C7D3-A07E-F3B9-F7CFFC65D496}"/>
              </a:ext>
            </a:extLst>
          </p:cNvPr>
          <p:cNvSpPr>
            <a:spLocks noGrp="1"/>
          </p:cNvSpPr>
          <p:nvPr>
            <p:ph type="pic" sz="quarter" idx="106" hasCustomPrompt="1"/>
          </p:nvPr>
        </p:nvSpPr>
        <p:spPr>
          <a:xfrm>
            <a:off x="552297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81" name="Text placeholder 5">
            <a:extLst>
              <a:ext uri="{FF2B5EF4-FFF2-40B4-BE49-F238E27FC236}">
                <a16:creationId xmlns:a16="http://schemas.microsoft.com/office/drawing/2014/main" id="{D813AAFA-8DF6-DA12-A665-D2D4727E1AA9}"/>
              </a:ext>
            </a:extLst>
          </p:cNvPr>
          <p:cNvSpPr>
            <a:spLocks noGrp="1"/>
          </p:cNvSpPr>
          <p:nvPr>
            <p:ph type="body" sz="quarter" idx="92" hasCustomPrompt="1"/>
          </p:nvPr>
        </p:nvSpPr>
        <p:spPr>
          <a:xfrm>
            <a:off x="5431389"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82" name="Text placeholder 5">
            <a:extLst>
              <a:ext uri="{FF2B5EF4-FFF2-40B4-BE49-F238E27FC236}">
                <a16:creationId xmlns:a16="http://schemas.microsoft.com/office/drawing/2014/main" id="{A7DEF59E-319D-9591-63E8-1B800A80D31C}"/>
              </a:ext>
            </a:extLst>
          </p:cNvPr>
          <p:cNvSpPr>
            <a:spLocks noGrp="1"/>
          </p:cNvSpPr>
          <p:nvPr>
            <p:ph type="body" sz="quarter" idx="91" hasCustomPrompt="1"/>
          </p:nvPr>
        </p:nvSpPr>
        <p:spPr>
          <a:xfrm>
            <a:off x="5431389"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83" name="Picture placeholder 5" descr="Photograph of First and Last name &#10;(person the slide is referencing)">
            <a:extLst>
              <a:ext uri="{FF2B5EF4-FFF2-40B4-BE49-F238E27FC236}">
                <a16:creationId xmlns:a16="http://schemas.microsoft.com/office/drawing/2014/main" id="{CA89A590-686C-BEB3-E272-C48BF67718E7}"/>
              </a:ext>
            </a:extLst>
          </p:cNvPr>
          <p:cNvSpPr>
            <a:spLocks noGrp="1"/>
          </p:cNvSpPr>
          <p:nvPr>
            <p:ph type="pic" sz="quarter" idx="107" hasCustomPrompt="1"/>
          </p:nvPr>
        </p:nvSpPr>
        <p:spPr>
          <a:xfrm>
            <a:off x="785469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84" name="Text placeholder 5">
            <a:extLst>
              <a:ext uri="{FF2B5EF4-FFF2-40B4-BE49-F238E27FC236}">
                <a16:creationId xmlns:a16="http://schemas.microsoft.com/office/drawing/2014/main" id="{62E75F92-DCE3-7CAC-54D5-E223958851CE}"/>
              </a:ext>
            </a:extLst>
          </p:cNvPr>
          <p:cNvSpPr>
            <a:spLocks noGrp="1"/>
          </p:cNvSpPr>
          <p:nvPr>
            <p:ph type="body" sz="quarter" idx="95" hasCustomPrompt="1"/>
          </p:nvPr>
        </p:nvSpPr>
        <p:spPr>
          <a:xfrm>
            <a:off x="7765801"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85" name="Text placeholder 5">
            <a:extLst>
              <a:ext uri="{FF2B5EF4-FFF2-40B4-BE49-F238E27FC236}">
                <a16:creationId xmlns:a16="http://schemas.microsoft.com/office/drawing/2014/main" id="{80CDE410-C3B4-49CF-020A-7A4BF252ECD7}"/>
              </a:ext>
            </a:extLst>
          </p:cNvPr>
          <p:cNvSpPr>
            <a:spLocks noGrp="1"/>
          </p:cNvSpPr>
          <p:nvPr>
            <p:ph type="body" sz="quarter" idx="94" hasCustomPrompt="1"/>
          </p:nvPr>
        </p:nvSpPr>
        <p:spPr>
          <a:xfrm>
            <a:off x="7765801"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86" name="Picture placeholder 5" descr="Photograph of First and Last name &#10;(person the slide is referencing)">
            <a:extLst>
              <a:ext uri="{FF2B5EF4-FFF2-40B4-BE49-F238E27FC236}">
                <a16:creationId xmlns:a16="http://schemas.microsoft.com/office/drawing/2014/main" id="{4D5B701E-CF83-43D3-53AE-489AE08B2FFA}"/>
              </a:ext>
            </a:extLst>
          </p:cNvPr>
          <p:cNvSpPr>
            <a:spLocks noGrp="1"/>
          </p:cNvSpPr>
          <p:nvPr>
            <p:ph type="pic" sz="quarter" idx="108" hasCustomPrompt="1"/>
          </p:nvPr>
        </p:nvSpPr>
        <p:spPr>
          <a:xfrm>
            <a:off x="1018641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87" name="Text placeholder 5">
            <a:extLst>
              <a:ext uri="{FF2B5EF4-FFF2-40B4-BE49-F238E27FC236}">
                <a16:creationId xmlns:a16="http://schemas.microsoft.com/office/drawing/2014/main" id="{0A08428B-F243-D913-409A-B863F30EBD28}"/>
              </a:ext>
            </a:extLst>
          </p:cNvPr>
          <p:cNvSpPr>
            <a:spLocks noGrp="1"/>
          </p:cNvSpPr>
          <p:nvPr>
            <p:ph type="body" sz="quarter" idx="98" hasCustomPrompt="1"/>
          </p:nvPr>
        </p:nvSpPr>
        <p:spPr>
          <a:xfrm>
            <a:off x="10093238"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88" name="Text placeholder 5">
            <a:extLst>
              <a:ext uri="{FF2B5EF4-FFF2-40B4-BE49-F238E27FC236}">
                <a16:creationId xmlns:a16="http://schemas.microsoft.com/office/drawing/2014/main" id="{BE699E39-5A18-3E54-C0F2-67BEB0C064EA}"/>
              </a:ext>
            </a:extLst>
          </p:cNvPr>
          <p:cNvSpPr>
            <a:spLocks noGrp="1"/>
          </p:cNvSpPr>
          <p:nvPr>
            <p:ph type="body" sz="quarter" idx="97" hasCustomPrompt="1"/>
          </p:nvPr>
        </p:nvSpPr>
        <p:spPr>
          <a:xfrm>
            <a:off x="10093238"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3" name="Footer Placeholder 2">
            <a:extLst>
              <a:ext uri="{FF2B5EF4-FFF2-40B4-BE49-F238E27FC236}">
                <a16:creationId xmlns:a16="http://schemas.microsoft.com/office/drawing/2014/main" id="{DAAF0419-6770-892C-3061-9D79FF673D37}"/>
              </a:ext>
              <a:ext uri="{C183D7F6-B498-43B3-948B-1728B52AA6E4}">
                <adec:decorative xmlns:adec="http://schemas.microsoft.com/office/drawing/2017/decorative" val="1"/>
              </a:ext>
            </a:extLst>
          </p:cNvPr>
          <p:cNvSpPr>
            <a:spLocks noGrp="1"/>
          </p:cNvSpPr>
          <p:nvPr userDrawn="1">
            <p:ph type="ftr" sz="quarter" idx="112"/>
          </p:nvPr>
        </p:nvSpPr>
        <p:spPr>
          <a:xfrm>
            <a:off x="4038600" y="7052789"/>
            <a:ext cx="4114800" cy="137160"/>
          </a:xfrm>
        </p:spPr>
        <p:txBody>
          <a:bodyPr/>
          <a:lstStyle/>
          <a:p>
            <a:endParaRPr lang="en-US" noProof="0" dirty="0"/>
          </a:p>
        </p:txBody>
      </p:sp>
      <p:sp>
        <p:nvSpPr>
          <p:cNvPr id="13" name="Slide Number Placeholder 12">
            <a:extLst>
              <a:ext uri="{FF2B5EF4-FFF2-40B4-BE49-F238E27FC236}">
                <a16:creationId xmlns:a16="http://schemas.microsoft.com/office/drawing/2014/main" id="{CFC32E26-E2EE-BEA4-9A03-54981F58FE77}"/>
              </a:ext>
              <a:ext uri="{C183D7F6-B498-43B3-948B-1728B52AA6E4}">
                <adec:decorative xmlns:adec="http://schemas.microsoft.com/office/drawing/2017/decorative" val="1"/>
              </a:ext>
            </a:extLst>
          </p:cNvPr>
          <p:cNvSpPr>
            <a:spLocks noGrp="1"/>
          </p:cNvSpPr>
          <p:nvPr userDrawn="1">
            <p:ph type="sldNum" sz="quarter" idx="111"/>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2531489866"/>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am - 10B">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13DF76B2-8FA9-D54D-9F04-3EBFADE2D42F}"/>
              </a:ext>
            </a:extLst>
          </p:cNvPr>
          <p:cNvSpPr>
            <a:spLocks noGrp="1"/>
          </p:cNvSpPr>
          <p:nvPr>
            <p:ph type="title" hasCustomPrompt="1"/>
          </p:nvPr>
        </p:nvSpPr>
        <p:spPr>
          <a:xfrm>
            <a:off x="765737" y="683246"/>
            <a:ext cx="10676438" cy="531097"/>
          </a:xfrm>
          <a:noFill/>
        </p:spPr>
        <p:txBody>
          <a:bodyPr>
            <a:noAutofit/>
          </a:bodyPr>
          <a:lstStyle>
            <a:lvl1pPr>
              <a:defRPr sz="2800">
                <a:solidFill>
                  <a:schemeClr val="tx1"/>
                </a:solidFill>
              </a:defRPr>
            </a:lvl1pPr>
          </a:lstStyle>
          <a:p>
            <a:r>
              <a:rPr lang="en-US" noProof="0" dirty="0"/>
              <a:t>Team slide with 10 individuals (layout B) – click to add title</a:t>
            </a:r>
          </a:p>
        </p:txBody>
      </p:sp>
      <p:grpSp>
        <p:nvGrpSpPr>
          <p:cNvPr id="4" name="Group 3">
            <a:extLst>
              <a:ext uri="{FF2B5EF4-FFF2-40B4-BE49-F238E27FC236}">
                <a16:creationId xmlns:a16="http://schemas.microsoft.com/office/drawing/2014/main" id="{34E87E92-08FD-A2A7-FE01-239749BBB24B}"/>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A7FF2CC3-FE6C-26AE-3D44-9D64095C5886}"/>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dirty="0"/>
            </a:p>
          </p:txBody>
        </p:sp>
        <p:sp>
          <p:nvSpPr>
            <p:cNvPr id="6" name="TextBox 5">
              <a:extLst>
                <a:ext uri="{FF2B5EF4-FFF2-40B4-BE49-F238E27FC236}">
                  <a16:creationId xmlns:a16="http://schemas.microsoft.com/office/drawing/2014/main" id="{1747A736-F0E2-6BFE-838D-1A61CFF423F1}"/>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0000" lnSpcReduction="20000"/>
            </a:bodyPr>
            <a:lstStyle/>
            <a:p>
              <a:pPr algn="l"/>
              <a:endParaRPr lang="en-US" noProof="0" dirty="0"/>
            </a:p>
          </p:txBody>
        </p:sp>
      </p:grpSp>
      <p:sp>
        <p:nvSpPr>
          <p:cNvPr id="56" name="Picture placeholder 5" descr="Photograph of First and Last name &#10;(person the slide is referencing)">
            <a:extLst>
              <a:ext uri="{FF2B5EF4-FFF2-40B4-BE49-F238E27FC236}">
                <a16:creationId xmlns:a16="http://schemas.microsoft.com/office/drawing/2014/main" id="{83BC0750-8119-F69A-32AD-9EE149AA78EE}"/>
              </a:ext>
            </a:extLst>
          </p:cNvPr>
          <p:cNvSpPr>
            <a:spLocks noGrp="1" noChangeAspect="1"/>
          </p:cNvSpPr>
          <p:nvPr>
            <p:ph type="pic" sz="quarter" idx="26" hasCustomPrompt="1"/>
          </p:nvPr>
        </p:nvSpPr>
        <p:spPr>
          <a:xfrm>
            <a:off x="85953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57" name="Text placeholder 5">
            <a:extLst>
              <a:ext uri="{FF2B5EF4-FFF2-40B4-BE49-F238E27FC236}">
                <a16:creationId xmlns:a16="http://schemas.microsoft.com/office/drawing/2014/main" id="{7D64D81B-2716-CA70-422F-884E93A2D6F0}"/>
              </a:ext>
            </a:extLst>
          </p:cNvPr>
          <p:cNvSpPr>
            <a:spLocks noGrp="1"/>
          </p:cNvSpPr>
          <p:nvPr>
            <p:ph type="body" sz="quarter" idx="59" hasCustomPrompt="1"/>
          </p:nvPr>
        </p:nvSpPr>
        <p:spPr>
          <a:xfrm>
            <a:off x="772630"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58" name="Text placeholder 5">
            <a:extLst>
              <a:ext uri="{FF2B5EF4-FFF2-40B4-BE49-F238E27FC236}">
                <a16:creationId xmlns:a16="http://schemas.microsoft.com/office/drawing/2014/main" id="{83316E65-6F11-E343-8A89-39DF0398A691}"/>
              </a:ext>
            </a:extLst>
          </p:cNvPr>
          <p:cNvSpPr>
            <a:spLocks noGrp="1"/>
          </p:cNvSpPr>
          <p:nvPr>
            <p:ph type="body" sz="quarter" idx="58" hasCustomPrompt="1"/>
          </p:nvPr>
        </p:nvSpPr>
        <p:spPr>
          <a:xfrm>
            <a:off x="772630"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dirty="0"/>
              <a:t>Job title or role</a:t>
            </a:r>
          </a:p>
        </p:txBody>
      </p:sp>
      <p:sp>
        <p:nvSpPr>
          <p:cNvPr id="59" name="Picture placeholder 5" descr="Photograph of First and Last name &#10;(person the slide is referencing)">
            <a:extLst>
              <a:ext uri="{FF2B5EF4-FFF2-40B4-BE49-F238E27FC236}">
                <a16:creationId xmlns:a16="http://schemas.microsoft.com/office/drawing/2014/main" id="{B6F6A509-787F-2E55-CE10-3244E9BE76B5}"/>
              </a:ext>
            </a:extLst>
          </p:cNvPr>
          <p:cNvSpPr>
            <a:spLocks noGrp="1" noChangeAspect="1"/>
          </p:cNvSpPr>
          <p:nvPr>
            <p:ph type="pic" sz="quarter" idx="100" hasCustomPrompt="1"/>
          </p:nvPr>
        </p:nvSpPr>
        <p:spPr>
          <a:xfrm>
            <a:off x="319125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62" name="Text placeholder 5">
            <a:extLst>
              <a:ext uri="{FF2B5EF4-FFF2-40B4-BE49-F238E27FC236}">
                <a16:creationId xmlns:a16="http://schemas.microsoft.com/office/drawing/2014/main" id="{CDE753D4-C90A-4ECE-95F2-F8DCF776D741}"/>
              </a:ext>
            </a:extLst>
          </p:cNvPr>
          <p:cNvSpPr>
            <a:spLocks noGrp="1"/>
          </p:cNvSpPr>
          <p:nvPr>
            <p:ph type="body" sz="quarter" idx="65" hasCustomPrompt="1"/>
          </p:nvPr>
        </p:nvSpPr>
        <p:spPr>
          <a:xfrm>
            <a:off x="3096923"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63" name="Text placeholder 5">
            <a:extLst>
              <a:ext uri="{FF2B5EF4-FFF2-40B4-BE49-F238E27FC236}">
                <a16:creationId xmlns:a16="http://schemas.microsoft.com/office/drawing/2014/main" id="{309FF256-83EC-EBC2-6D73-9980D8317DBE}"/>
              </a:ext>
            </a:extLst>
          </p:cNvPr>
          <p:cNvSpPr>
            <a:spLocks noGrp="1"/>
          </p:cNvSpPr>
          <p:nvPr>
            <p:ph type="body" sz="quarter" idx="64" hasCustomPrompt="1"/>
          </p:nvPr>
        </p:nvSpPr>
        <p:spPr>
          <a:xfrm>
            <a:off x="3096923"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64" name="Picture placeholder 5" descr="Photograph of First and Last name &#10;(person the slide is referencing)">
            <a:extLst>
              <a:ext uri="{FF2B5EF4-FFF2-40B4-BE49-F238E27FC236}">
                <a16:creationId xmlns:a16="http://schemas.microsoft.com/office/drawing/2014/main" id="{E2C825AB-350F-ED85-9D83-FE82A247BDDA}"/>
              </a:ext>
            </a:extLst>
          </p:cNvPr>
          <p:cNvSpPr>
            <a:spLocks noGrp="1" noChangeAspect="1"/>
          </p:cNvSpPr>
          <p:nvPr>
            <p:ph type="pic" sz="quarter" idx="101" hasCustomPrompt="1"/>
          </p:nvPr>
        </p:nvSpPr>
        <p:spPr>
          <a:xfrm>
            <a:off x="552297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65" name="Text placeholder 5">
            <a:extLst>
              <a:ext uri="{FF2B5EF4-FFF2-40B4-BE49-F238E27FC236}">
                <a16:creationId xmlns:a16="http://schemas.microsoft.com/office/drawing/2014/main" id="{799BDA78-7627-7B47-F094-FFA2AEAC66F9}"/>
              </a:ext>
            </a:extLst>
          </p:cNvPr>
          <p:cNvSpPr>
            <a:spLocks noGrp="1"/>
          </p:cNvSpPr>
          <p:nvPr>
            <p:ph type="body" sz="quarter" idx="71" hasCustomPrompt="1"/>
          </p:nvPr>
        </p:nvSpPr>
        <p:spPr>
          <a:xfrm>
            <a:off x="5431389"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66" name="Text placeholder 5">
            <a:extLst>
              <a:ext uri="{FF2B5EF4-FFF2-40B4-BE49-F238E27FC236}">
                <a16:creationId xmlns:a16="http://schemas.microsoft.com/office/drawing/2014/main" id="{3AA175F2-EF5E-657C-3C80-8F9327C8550E}"/>
              </a:ext>
            </a:extLst>
          </p:cNvPr>
          <p:cNvSpPr>
            <a:spLocks noGrp="1"/>
          </p:cNvSpPr>
          <p:nvPr>
            <p:ph type="body" sz="quarter" idx="70" hasCustomPrompt="1"/>
          </p:nvPr>
        </p:nvSpPr>
        <p:spPr>
          <a:xfrm>
            <a:off x="5431389"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69" name="Picture placeholder 5" descr="Photograph of First and Last name &#10;(person the slide is referencing)">
            <a:extLst>
              <a:ext uri="{FF2B5EF4-FFF2-40B4-BE49-F238E27FC236}">
                <a16:creationId xmlns:a16="http://schemas.microsoft.com/office/drawing/2014/main" id="{709A6B6C-6509-BBC9-3297-29CACF0BFE14}"/>
              </a:ext>
            </a:extLst>
          </p:cNvPr>
          <p:cNvSpPr>
            <a:spLocks noGrp="1" noChangeAspect="1"/>
          </p:cNvSpPr>
          <p:nvPr>
            <p:ph type="pic" sz="quarter" idx="102" hasCustomPrompt="1"/>
          </p:nvPr>
        </p:nvSpPr>
        <p:spPr>
          <a:xfrm>
            <a:off x="785469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70" name="Text placeholder 5">
            <a:extLst>
              <a:ext uri="{FF2B5EF4-FFF2-40B4-BE49-F238E27FC236}">
                <a16:creationId xmlns:a16="http://schemas.microsoft.com/office/drawing/2014/main" id="{DDD0A537-BA60-B19E-F15B-90DFA13EC599}"/>
              </a:ext>
            </a:extLst>
          </p:cNvPr>
          <p:cNvSpPr>
            <a:spLocks noGrp="1"/>
          </p:cNvSpPr>
          <p:nvPr>
            <p:ph type="body" sz="quarter" idx="77" hasCustomPrompt="1"/>
          </p:nvPr>
        </p:nvSpPr>
        <p:spPr>
          <a:xfrm>
            <a:off x="7765801"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71" name="Text placeholder 5">
            <a:extLst>
              <a:ext uri="{FF2B5EF4-FFF2-40B4-BE49-F238E27FC236}">
                <a16:creationId xmlns:a16="http://schemas.microsoft.com/office/drawing/2014/main" id="{41A4BCD7-DE61-50D8-949D-1BF5C0A8B8B8}"/>
              </a:ext>
            </a:extLst>
          </p:cNvPr>
          <p:cNvSpPr>
            <a:spLocks noGrp="1"/>
          </p:cNvSpPr>
          <p:nvPr>
            <p:ph type="body" sz="quarter" idx="76" hasCustomPrompt="1"/>
          </p:nvPr>
        </p:nvSpPr>
        <p:spPr>
          <a:xfrm>
            <a:off x="7765801"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72" name="Picture placeholder 5" descr="Photograph of First and Last name &#10;(person the slide is referencing)">
            <a:extLst>
              <a:ext uri="{FF2B5EF4-FFF2-40B4-BE49-F238E27FC236}">
                <a16:creationId xmlns:a16="http://schemas.microsoft.com/office/drawing/2014/main" id="{C32EF674-C494-0ECD-E34F-5A97CB292BEC}"/>
              </a:ext>
            </a:extLst>
          </p:cNvPr>
          <p:cNvSpPr>
            <a:spLocks noGrp="1" noChangeAspect="1"/>
          </p:cNvSpPr>
          <p:nvPr>
            <p:ph type="pic" sz="quarter" idx="103" hasCustomPrompt="1"/>
          </p:nvPr>
        </p:nvSpPr>
        <p:spPr>
          <a:xfrm>
            <a:off x="1018641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73" name="Text placeholder 5">
            <a:extLst>
              <a:ext uri="{FF2B5EF4-FFF2-40B4-BE49-F238E27FC236}">
                <a16:creationId xmlns:a16="http://schemas.microsoft.com/office/drawing/2014/main" id="{8363BD52-39BE-1B60-541E-B66D7854DB9D}"/>
              </a:ext>
            </a:extLst>
          </p:cNvPr>
          <p:cNvSpPr>
            <a:spLocks noGrp="1"/>
          </p:cNvSpPr>
          <p:nvPr>
            <p:ph type="body" sz="quarter" idx="83" hasCustomPrompt="1"/>
          </p:nvPr>
        </p:nvSpPr>
        <p:spPr>
          <a:xfrm>
            <a:off x="10093238"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74" name="Text placeholder 5">
            <a:extLst>
              <a:ext uri="{FF2B5EF4-FFF2-40B4-BE49-F238E27FC236}">
                <a16:creationId xmlns:a16="http://schemas.microsoft.com/office/drawing/2014/main" id="{07F67F54-1EAE-B7BA-D267-361C9DC86D43}"/>
              </a:ext>
            </a:extLst>
          </p:cNvPr>
          <p:cNvSpPr>
            <a:spLocks noGrp="1"/>
          </p:cNvSpPr>
          <p:nvPr>
            <p:ph type="body" sz="quarter" idx="82" hasCustomPrompt="1"/>
          </p:nvPr>
        </p:nvSpPr>
        <p:spPr>
          <a:xfrm>
            <a:off x="10093238"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75" name="Picture placeholder 5" descr="Photograph of First and Last name &#10;(person the slide is referencing)">
            <a:extLst>
              <a:ext uri="{FF2B5EF4-FFF2-40B4-BE49-F238E27FC236}">
                <a16:creationId xmlns:a16="http://schemas.microsoft.com/office/drawing/2014/main" id="{FACCD386-9189-169C-A09C-D21E0F35E7B0}"/>
              </a:ext>
            </a:extLst>
          </p:cNvPr>
          <p:cNvSpPr>
            <a:spLocks noGrp="1" noChangeAspect="1"/>
          </p:cNvSpPr>
          <p:nvPr>
            <p:ph type="pic" sz="quarter" idx="104" hasCustomPrompt="1"/>
          </p:nvPr>
        </p:nvSpPr>
        <p:spPr>
          <a:xfrm>
            <a:off x="85953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76" name="Text placeholder 5">
            <a:extLst>
              <a:ext uri="{FF2B5EF4-FFF2-40B4-BE49-F238E27FC236}">
                <a16:creationId xmlns:a16="http://schemas.microsoft.com/office/drawing/2014/main" id="{80BF2158-1BF0-047B-6140-2448785BF857}"/>
              </a:ext>
            </a:extLst>
          </p:cNvPr>
          <p:cNvSpPr>
            <a:spLocks noGrp="1"/>
          </p:cNvSpPr>
          <p:nvPr>
            <p:ph type="body" sz="quarter" idx="86" hasCustomPrompt="1"/>
          </p:nvPr>
        </p:nvSpPr>
        <p:spPr>
          <a:xfrm>
            <a:off x="772630"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77" name="Text placeholder 5">
            <a:extLst>
              <a:ext uri="{FF2B5EF4-FFF2-40B4-BE49-F238E27FC236}">
                <a16:creationId xmlns:a16="http://schemas.microsoft.com/office/drawing/2014/main" id="{CA9F9A32-DB73-DB6F-8E19-99F72FFF08E1}"/>
              </a:ext>
            </a:extLst>
          </p:cNvPr>
          <p:cNvSpPr>
            <a:spLocks noGrp="1"/>
          </p:cNvSpPr>
          <p:nvPr>
            <p:ph type="body" sz="quarter" idx="85" hasCustomPrompt="1"/>
          </p:nvPr>
        </p:nvSpPr>
        <p:spPr>
          <a:xfrm>
            <a:off x="772630"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78" name="Picture placeholder 5" descr="Photograph of First and Last name &#10;(person the slide is referencing)">
            <a:extLst>
              <a:ext uri="{FF2B5EF4-FFF2-40B4-BE49-F238E27FC236}">
                <a16:creationId xmlns:a16="http://schemas.microsoft.com/office/drawing/2014/main" id="{5B216939-AB12-50E2-F455-BA1313824F2D}"/>
              </a:ext>
            </a:extLst>
          </p:cNvPr>
          <p:cNvSpPr>
            <a:spLocks noGrp="1" noChangeAspect="1"/>
          </p:cNvSpPr>
          <p:nvPr>
            <p:ph type="pic" sz="quarter" idx="105" hasCustomPrompt="1"/>
          </p:nvPr>
        </p:nvSpPr>
        <p:spPr>
          <a:xfrm>
            <a:off x="319125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79" name="Text placeholder 5">
            <a:extLst>
              <a:ext uri="{FF2B5EF4-FFF2-40B4-BE49-F238E27FC236}">
                <a16:creationId xmlns:a16="http://schemas.microsoft.com/office/drawing/2014/main" id="{ECFE43AE-9FE8-8126-BE14-3C4AC556CF64}"/>
              </a:ext>
            </a:extLst>
          </p:cNvPr>
          <p:cNvSpPr>
            <a:spLocks noGrp="1"/>
          </p:cNvSpPr>
          <p:nvPr>
            <p:ph type="body" sz="quarter" idx="89" hasCustomPrompt="1"/>
          </p:nvPr>
        </p:nvSpPr>
        <p:spPr>
          <a:xfrm>
            <a:off x="3096923"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80" name="Text placeholder 5">
            <a:extLst>
              <a:ext uri="{FF2B5EF4-FFF2-40B4-BE49-F238E27FC236}">
                <a16:creationId xmlns:a16="http://schemas.microsoft.com/office/drawing/2014/main" id="{6112D329-2A43-86AB-4F77-A7DA1F5DF1DC}"/>
              </a:ext>
            </a:extLst>
          </p:cNvPr>
          <p:cNvSpPr>
            <a:spLocks noGrp="1"/>
          </p:cNvSpPr>
          <p:nvPr>
            <p:ph type="body" sz="quarter" idx="88" hasCustomPrompt="1"/>
          </p:nvPr>
        </p:nvSpPr>
        <p:spPr>
          <a:xfrm>
            <a:off x="3096923"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81" name="Picture placeholder 5" descr="Photograph of First and Last name &#10;(person the slide is referencing)">
            <a:extLst>
              <a:ext uri="{FF2B5EF4-FFF2-40B4-BE49-F238E27FC236}">
                <a16:creationId xmlns:a16="http://schemas.microsoft.com/office/drawing/2014/main" id="{629949E7-5C9A-5947-5D49-5A69F29D360B}"/>
              </a:ext>
            </a:extLst>
          </p:cNvPr>
          <p:cNvSpPr>
            <a:spLocks noGrp="1" noChangeAspect="1"/>
          </p:cNvSpPr>
          <p:nvPr>
            <p:ph type="pic" sz="quarter" idx="106" hasCustomPrompt="1"/>
          </p:nvPr>
        </p:nvSpPr>
        <p:spPr>
          <a:xfrm>
            <a:off x="552297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82" name="Text placeholder 5">
            <a:extLst>
              <a:ext uri="{FF2B5EF4-FFF2-40B4-BE49-F238E27FC236}">
                <a16:creationId xmlns:a16="http://schemas.microsoft.com/office/drawing/2014/main" id="{88B2AB9D-9838-55FF-9BBB-8F354D7E56D6}"/>
              </a:ext>
            </a:extLst>
          </p:cNvPr>
          <p:cNvSpPr>
            <a:spLocks noGrp="1"/>
          </p:cNvSpPr>
          <p:nvPr>
            <p:ph type="body" sz="quarter" idx="92" hasCustomPrompt="1"/>
          </p:nvPr>
        </p:nvSpPr>
        <p:spPr>
          <a:xfrm>
            <a:off x="5431389"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83" name="Text placeholder 5">
            <a:extLst>
              <a:ext uri="{FF2B5EF4-FFF2-40B4-BE49-F238E27FC236}">
                <a16:creationId xmlns:a16="http://schemas.microsoft.com/office/drawing/2014/main" id="{CCBFB0CF-5CAA-883C-DEAB-43A58245838A}"/>
              </a:ext>
            </a:extLst>
          </p:cNvPr>
          <p:cNvSpPr>
            <a:spLocks noGrp="1"/>
          </p:cNvSpPr>
          <p:nvPr>
            <p:ph type="body" sz="quarter" idx="91" hasCustomPrompt="1"/>
          </p:nvPr>
        </p:nvSpPr>
        <p:spPr>
          <a:xfrm>
            <a:off x="5431389"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84" name="Picture placeholder 5" descr="Photograph of First and Last name &#10;(person the slide is referencing)">
            <a:extLst>
              <a:ext uri="{FF2B5EF4-FFF2-40B4-BE49-F238E27FC236}">
                <a16:creationId xmlns:a16="http://schemas.microsoft.com/office/drawing/2014/main" id="{FEFA65D4-7E4E-7D88-BB93-BDAC6A11EEE6}"/>
              </a:ext>
            </a:extLst>
          </p:cNvPr>
          <p:cNvSpPr>
            <a:spLocks noGrp="1" noChangeAspect="1"/>
          </p:cNvSpPr>
          <p:nvPr>
            <p:ph type="pic" sz="quarter" idx="107" hasCustomPrompt="1"/>
          </p:nvPr>
        </p:nvSpPr>
        <p:spPr>
          <a:xfrm>
            <a:off x="785469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85" name="Text placeholder 5">
            <a:extLst>
              <a:ext uri="{FF2B5EF4-FFF2-40B4-BE49-F238E27FC236}">
                <a16:creationId xmlns:a16="http://schemas.microsoft.com/office/drawing/2014/main" id="{BC089438-BB2E-8CA6-5F91-044332B0A356}"/>
              </a:ext>
            </a:extLst>
          </p:cNvPr>
          <p:cNvSpPr>
            <a:spLocks noGrp="1"/>
          </p:cNvSpPr>
          <p:nvPr>
            <p:ph type="body" sz="quarter" idx="95" hasCustomPrompt="1"/>
          </p:nvPr>
        </p:nvSpPr>
        <p:spPr>
          <a:xfrm>
            <a:off x="7765801"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86" name="Text placeholder 5">
            <a:extLst>
              <a:ext uri="{FF2B5EF4-FFF2-40B4-BE49-F238E27FC236}">
                <a16:creationId xmlns:a16="http://schemas.microsoft.com/office/drawing/2014/main" id="{481736D0-57CE-73C1-380A-473D46F2A639}"/>
              </a:ext>
            </a:extLst>
          </p:cNvPr>
          <p:cNvSpPr>
            <a:spLocks noGrp="1"/>
          </p:cNvSpPr>
          <p:nvPr>
            <p:ph type="body" sz="quarter" idx="94" hasCustomPrompt="1"/>
          </p:nvPr>
        </p:nvSpPr>
        <p:spPr>
          <a:xfrm>
            <a:off x="7765801"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87" name="Picture placeholder 5" descr="Photograph of First and Last name &#10;(person the slide is referencing)">
            <a:extLst>
              <a:ext uri="{FF2B5EF4-FFF2-40B4-BE49-F238E27FC236}">
                <a16:creationId xmlns:a16="http://schemas.microsoft.com/office/drawing/2014/main" id="{13775789-7F49-8FA8-F6BA-4831AA428A52}"/>
              </a:ext>
            </a:extLst>
          </p:cNvPr>
          <p:cNvSpPr>
            <a:spLocks noGrp="1" noChangeAspect="1"/>
          </p:cNvSpPr>
          <p:nvPr>
            <p:ph type="pic" sz="quarter" idx="108" hasCustomPrompt="1"/>
          </p:nvPr>
        </p:nvSpPr>
        <p:spPr>
          <a:xfrm>
            <a:off x="1018641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88" name="Text placeholder 5">
            <a:extLst>
              <a:ext uri="{FF2B5EF4-FFF2-40B4-BE49-F238E27FC236}">
                <a16:creationId xmlns:a16="http://schemas.microsoft.com/office/drawing/2014/main" id="{83014732-9266-51C6-552D-A2A47DF3B20E}"/>
              </a:ext>
            </a:extLst>
          </p:cNvPr>
          <p:cNvSpPr>
            <a:spLocks noGrp="1"/>
          </p:cNvSpPr>
          <p:nvPr>
            <p:ph type="body" sz="quarter" idx="98" hasCustomPrompt="1"/>
          </p:nvPr>
        </p:nvSpPr>
        <p:spPr>
          <a:xfrm>
            <a:off x="10093238"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89" name="Text placeholder 5">
            <a:extLst>
              <a:ext uri="{FF2B5EF4-FFF2-40B4-BE49-F238E27FC236}">
                <a16:creationId xmlns:a16="http://schemas.microsoft.com/office/drawing/2014/main" id="{BE4A8D1D-0817-36C0-DAE7-2C3EFC726A0F}"/>
              </a:ext>
            </a:extLst>
          </p:cNvPr>
          <p:cNvSpPr>
            <a:spLocks noGrp="1"/>
          </p:cNvSpPr>
          <p:nvPr>
            <p:ph type="body" sz="quarter" idx="97" hasCustomPrompt="1"/>
          </p:nvPr>
        </p:nvSpPr>
        <p:spPr>
          <a:xfrm>
            <a:off x="10093238"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3" name="Footer Placeholder 2">
            <a:extLst>
              <a:ext uri="{FF2B5EF4-FFF2-40B4-BE49-F238E27FC236}">
                <a16:creationId xmlns:a16="http://schemas.microsoft.com/office/drawing/2014/main" id="{49E803D8-E642-131F-D1F9-D10BBA53C117}"/>
              </a:ext>
              <a:ext uri="{C183D7F6-B498-43B3-948B-1728B52AA6E4}">
                <adec:decorative xmlns:adec="http://schemas.microsoft.com/office/drawing/2017/decorative" val="1"/>
              </a:ext>
            </a:extLst>
          </p:cNvPr>
          <p:cNvSpPr>
            <a:spLocks noGrp="1"/>
          </p:cNvSpPr>
          <p:nvPr userDrawn="1">
            <p:ph type="ftr" sz="quarter" idx="112"/>
          </p:nvPr>
        </p:nvSpPr>
        <p:spPr/>
        <p:txBody>
          <a:bodyPr/>
          <a:lstStyle/>
          <a:p>
            <a:endParaRPr lang="en-US" noProof="0" dirty="0"/>
          </a:p>
        </p:txBody>
      </p:sp>
      <p:sp>
        <p:nvSpPr>
          <p:cNvPr id="13" name="Slide Number Placeholder 12">
            <a:extLst>
              <a:ext uri="{FF2B5EF4-FFF2-40B4-BE49-F238E27FC236}">
                <a16:creationId xmlns:a16="http://schemas.microsoft.com/office/drawing/2014/main" id="{CFC32E26-E2EE-BEA4-9A03-54981F58FE77}"/>
              </a:ext>
              <a:ext uri="{C183D7F6-B498-43B3-948B-1728B52AA6E4}">
                <adec:decorative xmlns:adec="http://schemas.microsoft.com/office/drawing/2017/decorative" val="1"/>
              </a:ext>
            </a:extLst>
          </p:cNvPr>
          <p:cNvSpPr>
            <a:spLocks noGrp="1"/>
          </p:cNvSpPr>
          <p:nvPr userDrawn="1">
            <p:ph type="sldNum" sz="quarter" idx="111"/>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19067810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ead Only 4">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dirty="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‹N°›</a:t>
            </a:fld>
            <a:endParaRPr lang="en-US" noProof="0" dirty="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Autofit/>
          </a:bodyPr>
          <a:lstStyle/>
          <a:p>
            <a:pPr algn="ctr">
              <a:lnSpc>
                <a:spcPct val="90000"/>
              </a:lnSpc>
            </a:pPr>
            <a:r>
              <a:rPr lang="en-US" sz="16200" spc="-30" baseline="0" noProof="0" dirty="0">
                <a:solidFill>
                  <a:schemeClr val="bg1"/>
                </a:solidFill>
              </a:rPr>
              <a:t>Highlight or quote layouts</a:t>
            </a:r>
          </a:p>
        </p:txBody>
      </p:sp>
    </p:spTree>
    <p:extLst>
      <p:ext uri="{BB962C8B-B14F-4D97-AF65-F5344CB8AC3E}">
        <p14:creationId xmlns:p14="http://schemas.microsoft.com/office/powerpoint/2010/main" val="1240932293"/>
      </p:ext>
    </p:extLst>
  </p:cSld>
  <p:clrMapOvr>
    <a:masterClrMapping/>
  </p:clrMapOvr>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slide –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09FD-5D17-CB60-A0D2-30CD6047E0BA}"/>
              </a:ext>
            </a:extLst>
          </p:cNvPr>
          <p:cNvSpPr>
            <a:spLocks noGrp="1"/>
          </p:cNvSpPr>
          <p:nvPr>
            <p:ph type="title" hasCustomPrompt="1"/>
          </p:nvPr>
        </p:nvSpPr>
        <p:spPr/>
        <p:txBody>
          <a:bodyPr/>
          <a:lstStyle/>
          <a:p>
            <a:r>
              <a:rPr lang="en-US" dirty="0"/>
              <a:t>Agenda slide layout 1 - click to add title</a:t>
            </a:r>
          </a:p>
        </p:txBody>
      </p:sp>
      <p:sp>
        <p:nvSpPr>
          <p:cNvPr id="14" name="Agenda item 1">
            <a:extLst>
              <a:ext uri="{FF2B5EF4-FFF2-40B4-BE49-F238E27FC236}">
                <a16:creationId xmlns:a16="http://schemas.microsoft.com/office/drawing/2014/main" id="{143D3174-78EC-43C1-82E0-E82ABF8D2117}"/>
              </a:ext>
            </a:extLst>
          </p:cNvPr>
          <p:cNvSpPr>
            <a:spLocks noGrp="1"/>
          </p:cNvSpPr>
          <p:nvPr>
            <p:ph type="body" sz="quarter" idx="17" hasCustomPrompt="1"/>
          </p:nvPr>
        </p:nvSpPr>
        <p:spPr>
          <a:xfrm>
            <a:off x="765737" y="2295678"/>
            <a:ext cx="1511300" cy="768364"/>
          </a:xfrm>
          <a:prstGeom prst="rect">
            <a:avLst/>
          </a:prstGeom>
        </p:spPr>
        <p:txBody>
          <a:bodyPr wrap="square" lIns="0" tIns="0" rIns="0" bIns="0">
            <a:noAutofit/>
          </a:bodyPr>
          <a:lstStyle>
            <a:lvl1pPr marL="0" marR="0" indent="0" algn="ctr" defTabSz="914400" rtl="0" eaLnBrk="1" fontAlgn="auto" latinLnBrk="0" hangingPunct="1">
              <a:lnSpc>
                <a:spcPct val="100000"/>
              </a:lnSpc>
              <a:spcBef>
                <a:spcPts val="0"/>
              </a:spcBef>
              <a:spcAft>
                <a:spcPts val="0"/>
              </a:spcAft>
              <a:buClrTx/>
              <a:buSzTx/>
              <a:buFontTx/>
              <a:buNone/>
              <a:tabLst/>
              <a:defRPr sz="36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noProof="0" dirty="0"/>
          </a:p>
        </p:txBody>
      </p:sp>
      <p:sp>
        <p:nvSpPr>
          <p:cNvPr id="23" name="Agenda item 1 description">
            <a:extLst>
              <a:ext uri="{FF2B5EF4-FFF2-40B4-BE49-F238E27FC236}">
                <a16:creationId xmlns:a16="http://schemas.microsoft.com/office/drawing/2014/main" id="{F0474AB2-DB08-9E4B-A6C3-760F6797669A}"/>
              </a:ext>
            </a:extLst>
          </p:cNvPr>
          <p:cNvSpPr>
            <a:spLocks noGrp="1"/>
          </p:cNvSpPr>
          <p:nvPr>
            <p:ph type="body" sz="quarter" idx="16" hasCustomPrompt="1"/>
          </p:nvPr>
        </p:nvSpPr>
        <p:spPr>
          <a:xfrm>
            <a:off x="765737" y="3183284"/>
            <a:ext cx="1511300" cy="1501606"/>
          </a:xfrm>
          <a:prstGeom prst="rect">
            <a:avLst/>
          </a:prstGeom>
        </p:spPr>
        <p:txBody>
          <a:bodyPr wrap="square" lIns="0" tIns="0" rIns="0" bIns="0">
            <a:noAutofit/>
          </a:bodyPr>
          <a:lstStyle>
            <a:lvl1pPr marL="12700" indent="-12700" algn="ctr">
              <a:buNone/>
              <a:tabLst/>
              <a:defRPr sz="1600"/>
            </a:lvl1pPr>
          </a:lstStyle>
          <a:p>
            <a:pPr algn="l"/>
            <a:r>
              <a:rPr lang="en-US" noProof="0" dirty="0"/>
              <a:t>Agenda item 1</a:t>
            </a:r>
          </a:p>
        </p:txBody>
      </p:sp>
      <p:sp>
        <p:nvSpPr>
          <p:cNvPr id="16" name="Agenda item 2">
            <a:extLst>
              <a:ext uri="{FF2B5EF4-FFF2-40B4-BE49-F238E27FC236}">
                <a16:creationId xmlns:a16="http://schemas.microsoft.com/office/drawing/2014/main" id="{7016648B-BC25-4821-812E-87B50C18B66F}"/>
              </a:ext>
            </a:extLst>
          </p:cNvPr>
          <p:cNvSpPr>
            <a:spLocks noGrp="1"/>
          </p:cNvSpPr>
          <p:nvPr>
            <p:ph type="body" sz="quarter" idx="19" hasCustomPrompt="1"/>
          </p:nvPr>
        </p:nvSpPr>
        <p:spPr>
          <a:xfrm>
            <a:off x="3054164" y="2295678"/>
            <a:ext cx="1508760" cy="768364"/>
          </a:xfrm>
          <a:prstGeom prst="rect">
            <a:avLst/>
          </a:prstGeom>
        </p:spPr>
        <p:txBody>
          <a:bodyPr wrap="square" lIns="0" tIns="0" rIns="0" bIns="0">
            <a:noAutofit/>
          </a:bodyPr>
          <a:lstStyle>
            <a:lvl1pPr marL="0" marR="0" indent="0" algn="ctr" defTabSz="914400" rtl="0" eaLnBrk="1" fontAlgn="auto" latinLnBrk="0" hangingPunct="1">
              <a:lnSpc>
                <a:spcPct val="100000"/>
              </a:lnSpc>
              <a:spcBef>
                <a:spcPts val="0"/>
              </a:spcBef>
              <a:spcAft>
                <a:spcPts val="0"/>
              </a:spcAft>
              <a:buClrTx/>
              <a:buSzTx/>
              <a:buFontTx/>
              <a:buNone/>
              <a:tabLst/>
              <a:defRPr sz="36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noProof="0" dirty="0"/>
          </a:p>
        </p:txBody>
      </p:sp>
      <p:sp>
        <p:nvSpPr>
          <p:cNvPr id="8" name="Agenda item 2 description">
            <a:extLst>
              <a:ext uri="{FF2B5EF4-FFF2-40B4-BE49-F238E27FC236}">
                <a16:creationId xmlns:a16="http://schemas.microsoft.com/office/drawing/2014/main" id="{D6910EBF-08E6-8540-896A-4B5E41727340}"/>
              </a:ext>
            </a:extLst>
          </p:cNvPr>
          <p:cNvSpPr>
            <a:spLocks noGrp="1"/>
          </p:cNvSpPr>
          <p:nvPr>
            <p:ph type="body" sz="quarter" idx="12" hasCustomPrompt="1"/>
          </p:nvPr>
        </p:nvSpPr>
        <p:spPr>
          <a:xfrm>
            <a:off x="3054799" y="3183284"/>
            <a:ext cx="1508760" cy="1501606"/>
          </a:xfrm>
          <a:prstGeom prst="rect">
            <a:avLst/>
          </a:prstGeom>
        </p:spPr>
        <p:txBody>
          <a:bodyPr wrap="square" lIns="0" tIns="0" rIns="0" bIns="0">
            <a:noAutofit/>
          </a:bodyPr>
          <a:lstStyle>
            <a:lvl1pPr marL="12700" indent="-12700" algn="ctr">
              <a:buNone/>
              <a:tabLst/>
              <a:defRPr sz="1600"/>
            </a:lvl1pPr>
          </a:lstStyle>
          <a:p>
            <a:pPr algn="l"/>
            <a:r>
              <a:rPr lang="en-US" noProof="0" dirty="0"/>
              <a:t>Agenda item 2</a:t>
            </a:r>
          </a:p>
        </p:txBody>
      </p:sp>
      <p:sp>
        <p:nvSpPr>
          <p:cNvPr id="17" name="Agenda item 3">
            <a:extLst>
              <a:ext uri="{FF2B5EF4-FFF2-40B4-BE49-F238E27FC236}">
                <a16:creationId xmlns:a16="http://schemas.microsoft.com/office/drawing/2014/main" id="{A6E8C51F-9054-4DBF-8A5A-59322AC4663A}"/>
              </a:ext>
            </a:extLst>
          </p:cNvPr>
          <p:cNvSpPr>
            <a:spLocks noGrp="1"/>
          </p:cNvSpPr>
          <p:nvPr>
            <p:ph type="body" sz="quarter" idx="20" hasCustomPrompt="1"/>
          </p:nvPr>
        </p:nvSpPr>
        <p:spPr>
          <a:xfrm>
            <a:off x="5340051" y="2295678"/>
            <a:ext cx="1508760" cy="768364"/>
          </a:xfrm>
          <a:prstGeom prst="rect">
            <a:avLst/>
          </a:prstGeom>
        </p:spPr>
        <p:txBody>
          <a:bodyPr wrap="square" lIns="0" tIns="0" rIns="0" bIns="0">
            <a:noAutofit/>
          </a:bodyPr>
          <a:lstStyle>
            <a:lvl1pPr marL="0" marR="0" indent="0" algn="ctr" defTabSz="914400" rtl="0" eaLnBrk="1" fontAlgn="auto" latinLnBrk="0" hangingPunct="1">
              <a:lnSpc>
                <a:spcPct val="100000"/>
              </a:lnSpc>
              <a:spcBef>
                <a:spcPts val="0"/>
              </a:spcBef>
              <a:spcAft>
                <a:spcPts val="0"/>
              </a:spcAft>
              <a:buClrTx/>
              <a:buSzTx/>
              <a:buFontTx/>
              <a:buNone/>
              <a:tabLst/>
              <a:defRPr sz="36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noProof="0" dirty="0"/>
          </a:p>
        </p:txBody>
      </p:sp>
      <p:sp>
        <p:nvSpPr>
          <p:cNvPr id="20" name="Agenda item 3 description">
            <a:extLst>
              <a:ext uri="{FF2B5EF4-FFF2-40B4-BE49-F238E27FC236}">
                <a16:creationId xmlns:a16="http://schemas.microsoft.com/office/drawing/2014/main" id="{59A27FAB-0B96-BC42-A996-4CFEF0565413}"/>
              </a:ext>
            </a:extLst>
          </p:cNvPr>
          <p:cNvSpPr>
            <a:spLocks noGrp="1"/>
          </p:cNvSpPr>
          <p:nvPr>
            <p:ph type="body" sz="quarter" idx="13" hasCustomPrompt="1"/>
          </p:nvPr>
        </p:nvSpPr>
        <p:spPr>
          <a:xfrm>
            <a:off x="5341321" y="3183284"/>
            <a:ext cx="1508760" cy="1501606"/>
          </a:xfrm>
          <a:prstGeom prst="rect">
            <a:avLst/>
          </a:prstGeom>
        </p:spPr>
        <p:txBody>
          <a:bodyPr wrap="square" lIns="0" tIns="0" rIns="0" bIns="0">
            <a:noAutofit/>
          </a:bodyPr>
          <a:lstStyle>
            <a:lvl1pPr marL="12700" indent="-12700" algn="ctr">
              <a:buNone/>
              <a:tabLst/>
              <a:defRPr sz="1600"/>
            </a:lvl1pPr>
          </a:lstStyle>
          <a:p>
            <a:pPr algn="l"/>
            <a:r>
              <a:rPr lang="en-US" noProof="0" dirty="0"/>
              <a:t>Agenda item 3</a:t>
            </a:r>
          </a:p>
        </p:txBody>
      </p:sp>
      <p:sp>
        <p:nvSpPr>
          <p:cNvPr id="18" name="Agenda item 4">
            <a:extLst>
              <a:ext uri="{FF2B5EF4-FFF2-40B4-BE49-F238E27FC236}">
                <a16:creationId xmlns:a16="http://schemas.microsoft.com/office/drawing/2014/main" id="{6FDD35C8-B77E-46BD-9338-72F9040FFA6C}"/>
              </a:ext>
            </a:extLst>
          </p:cNvPr>
          <p:cNvSpPr>
            <a:spLocks noGrp="1"/>
          </p:cNvSpPr>
          <p:nvPr>
            <p:ph type="body" sz="quarter" idx="21" hasCustomPrompt="1"/>
          </p:nvPr>
        </p:nvSpPr>
        <p:spPr>
          <a:xfrm>
            <a:off x="7625938" y="2295678"/>
            <a:ext cx="1508760" cy="768364"/>
          </a:xfrm>
          <a:prstGeom prst="rect">
            <a:avLst/>
          </a:prstGeom>
        </p:spPr>
        <p:txBody>
          <a:bodyPr wrap="square" lIns="0" tIns="0" rIns="0" bIns="0">
            <a:noAutofit/>
          </a:bodyPr>
          <a:lstStyle>
            <a:lvl1pPr marL="0" marR="0" indent="0" algn="ctr" defTabSz="914400" rtl="0" eaLnBrk="1" fontAlgn="auto" latinLnBrk="0" hangingPunct="1">
              <a:lnSpc>
                <a:spcPct val="100000"/>
              </a:lnSpc>
              <a:spcBef>
                <a:spcPts val="0"/>
              </a:spcBef>
              <a:spcAft>
                <a:spcPts val="0"/>
              </a:spcAft>
              <a:buClrTx/>
              <a:buSzTx/>
              <a:buFontTx/>
              <a:buNone/>
              <a:tabLst/>
              <a:defRPr sz="36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noProof="0" dirty="0"/>
          </a:p>
        </p:txBody>
      </p:sp>
      <p:sp>
        <p:nvSpPr>
          <p:cNvPr id="15" name="Agenda item 4 description">
            <a:extLst>
              <a:ext uri="{FF2B5EF4-FFF2-40B4-BE49-F238E27FC236}">
                <a16:creationId xmlns:a16="http://schemas.microsoft.com/office/drawing/2014/main" id="{DBDC3BC5-8B9E-4D7D-B022-7DC492622AFC}"/>
              </a:ext>
            </a:extLst>
          </p:cNvPr>
          <p:cNvSpPr>
            <a:spLocks noGrp="1"/>
          </p:cNvSpPr>
          <p:nvPr>
            <p:ph type="body" sz="quarter" idx="18" hasCustomPrompt="1"/>
          </p:nvPr>
        </p:nvSpPr>
        <p:spPr>
          <a:xfrm>
            <a:off x="7627843" y="3182112"/>
            <a:ext cx="1508760" cy="1501606"/>
          </a:xfrm>
          <a:prstGeom prst="rect">
            <a:avLst/>
          </a:prstGeom>
        </p:spPr>
        <p:txBody>
          <a:bodyPr wrap="square" lIns="0" tIns="0" rIns="0" bIns="0">
            <a:noAutofit/>
          </a:bodyPr>
          <a:lstStyle>
            <a:lvl1pPr marL="12700" indent="-12700" algn="ctr">
              <a:buNone/>
              <a:tabLst/>
              <a:defRPr sz="1600"/>
            </a:lvl1pPr>
          </a:lstStyle>
          <a:p>
            <a:pPr algn="l"/>
            <a:r>
              <a:rPr lang="en-US" noProof="0" dirty="0"/>
              <a:t>Agenda item 4</a:t>
            </a:r>
          </a:p>
        </p:txBody>
      </p:sp>
      <p:sp>
        <p:nvSpPr>
          <p:cNvPr id="19" name="Agenda item 5">
            <a:extLst>
              <a:ext uri="{FF2B5EF4-FFF2-40B4-BE49-F238E27FC236}">
                <a16:creationId xmlns:a16="http://schemas.microsoft.com/office/drawing/2014/main" id="{D47B1D04-840A-4F73-BA57-8836852239E9}"/>
              </a:ext>
            </a:extLst>
          </p:cNvPr>
          <p:cNvSpPr>
            <a:spLocks noGrp="1"/>
          </p:cNvSpPr>
          <p:nvPr>
            <p:ph type="body" sz="quarter" idx="22" hasCustomPrompt="1"/>
          </p:nvPr>
        </p:nvSpPr>
        <p:spPr>
          <a:xfrm>
            <a:off x="9911825" y="2295678"/>
            <a:ext cx="1508760" cy="768364"/>
          </a:xfrm>
          <a:prstGeom prst="rect">
            <a:avLst/>
          </a:prstGeom>
        </p:spPr>
        <p:txBody>
          <a:bodyPr wrap="square" lIns="0" tIns="0" rIns="0" bIns="0">
            <a:noAutofit/>
          </a:bodyPr>
          <a:lstStyle>
            <a:lvl1pPr marL="0" marR="0" indent="0" algn="ctr" defTabSz="914400" rtl="0" eaLnBrk="1" fontAlgn="auto" latinLnBrk="0" hangingPunct="1">
              <a:lnSpc>
                <a:spcPct val="100000"/>
              </a:lnSpc>
              <a:spcBef>
                <a:spcPts val="0"/>
              </a:spcBef>
              <a:spcAft>
                <a:spcPts val="0"/>
              </a:spcAft>
              <a:buClrTx/>
              <a:buSzTx/>
              <a:buFontTx/>
              <a:buNone/>
              <a:tabLst/>
              <a:defRPr sz="36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noProof="0" dirty="0"/>
          </a:p>
        </p:txBody>
      </p:sp>
      <p:sp>
        <p:nvSpPr>
          <p:cNvPr id="22" name="Agenda item 5 description">
            <a:extLst>
              <a:ext uri="{FF2B5EF4-FFF2-40B4-BE49-F238E27FC236}">
                <a16:creationId xmlns:a16="http://schemas.microsoft.com/office/drawing/2014/main" id="{C31B4DD5-B41F-BE43-A386-8B7C4CFBC95E}"/>
              </a:ext>
            </a:extLst>
          </p:cNvPr>
          <p:cNvSpPr>
            <a:spLocks noGrp="1"/>
          </p:cNvSpPr>
          <p:nvPr>
            <p:ph type="body" sz="quarter" idx="15" hasCustomPrompt="1"/>
          </p:nvPr>
        </p:nvSpPr>
        <p:spPr>
          <a:xfrm>
            <a:off x="9914365" y="3183284"/>
            <a:ext cx="1508760" cy="1501606"/>
          </a:xfrm>
          <a:prstGeom prst="rect">
            <a:avLst/>
          </a:prstGeom>
        </p:spPr>
        <p:txBody>
          <a:bodyPr wrap="square" lIns="0" tIns="0" rIns="0" bIns="0">
            <a:noAutofit/>
          </a:bodyPr>
          <a:lstStyle>
            <a:lvl1pPr marL="12700" indent="-12700" algn="ctr">
              <a:buNone/>
              <a:tabLst/>
              <a:defRPr sz="1600"/>
            </a:lvl1pPr>
          </a:lstStyle>
          <a:p>
            <a:pPr algn="l"/>
            <a:r>
              <a:rPr lang="en-US" noProof="0" dirty="0"/>
              <a:t>Agenda item 5</a:t>
            </a:r>
          </a:p>
        </p:txBody>
      </p:sp>
      <p:sp>
        <p:nvSpPr>
          <p:cNvPr id="4" name="Footer Placeholder 3">
            <a:extLst>
              <a:ext uri="{FF2B5EF4-FFF2-40B4-BE49-F238E27FC236}">
                <a16:creationId xmlns:a16="http://schemas.microsoft.com/office/drawing/2014/main" id="{FF42B81B-3CB7-05E5-B0F7-506A0A4CC1AE}"/>
              </a:ext>
              <a:ext uri="{C183D7F6-B498-43B3-948B-1728B52AA6E4}">
                <adec:decorative xmlns:adec="http://schemas.microsoft.com/office/drawing/2017/decorative" val="1"/>
              </a:ext>
            </a:extLst>
          </p:cNvPr>
          <p:cNvSpPr>
            <a:spLocks noGrp="1"/>
          </p:cNvSpPr>
          <p:nvPr>
            <p:ph type="ftr" sz="quarter" idx="25"/>
          </p:nvPr>
        </p:nvSpPr>
        <p:spPr/>
        <p:txBody>
          <a:bodyPr/>
          <a:lstStyle/>
          <a:p>
            <a:endParaRPr lang="en-US" noProof="0" dirty="0"/>
          </a:p>
        </p:txBody>
      </p:sp>
      <p:sp>
        <p:nvSpPr>
          <p:cNvPr id="3" name="Slide number placeholder 2">
            <a:extLst>
              <a:ext uri="{FF2B5EF4-FFF2-40B4-BE49-F238E27FC236}">
                <a16:creationId xmlns:a16="http://schemas.microsoft.com/office/drawing/2014/main" id="{CFA5DBCA-C3A7-554C-80CD-9B2E51986E26}"/>
              </a:ext>
              <a:ext uri="{C183D7F6-B498-43B3-948B-1728B52AA6E4}">
                <adec:decorative xmlns:adec="http://schemas.microsoft.com/office/drawing/2017/decorative" val="1"/>
              </a:ext>
            </a:extLst>
          </p:cNvPr>
          <p:cNvSpPr>
            <a:spLocks noGrp="1"/>
          </p:cNvSpPr>
          <p:nvPr>
            <p:ph type="sldNum" sz="quarter" idx="10"/>
          </p:nvPr>
        </p:nvSpPr>
        <p:spPr/>
        <p:txBody>
          <a:bodyPr>
            <a:noAutofit/>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3951781620"/>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ertical split left gradient +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8BCD8CC-5C84-0E47-3D5B-5B4071C6F1EF}"/>
              </a:ext>
            </a:extLst>
          </p:cNvPr>
          <p:cNvSpPr>
            <a:spLocks noGrp="1"/>
          </p:cNvSpPr>
          <p:nvPr userDrawn="1">
            <p:ph type="title" hasCustomPrompt="1"/>
          </p:nvPr>
        </p:nvSpPr>
        <p:spPr>
          <a:xfrm>
            <a:off x="766764" y="640080"/>
            <a:ext cx="3805237" cy="2514600"/>
          </a:xfrm>
          <a:noFill/>
        </p:spPr>
        <p:txBody>
          <a:bodyPr>
            <a:normAutofit/>
          </a:bodyPr>
          <a:lstStyle>
            <a:lvl1pPr>
              <a:defRPr sz="4800">
                <a:solidFill>
                  <a:schemeClr val="bg1"/>
                </a:solidFill>
              </a:defRPr>
            </a:lvl1pPr>
          </a:lstStyle>
          <a:p>
            <a:pPr lvl="0"/>
            <a:r>
              <a:rPr lang="en-US" noProof="0" dirty="0"/>
              <a:t>Click to add slide title</a:t>
            </a:r>
          </a:p>
        </p:txBody>
      </p:sp>
      <p:sp>
        <p:nvSpPr>
          <p:cNvPr id="12" name="Content Placeholder 11">
            <a:extLst>
              <a:ext uri="{FF2B5EF4-FFF2-40B4-BE49-F238E27FC236}">
                <a16:creationId xmlns:a16="http://schemas.microsoft.com/office/drawing/2014/main" id="{4786F2AF-5358-D866-C5C2-387F0EAF5433}"/>
              </a:ext>
            </a:extLst>
          </p:cNvPr>
          <p:cNvSpPr>
            <a:spLocks noGrp="1"/>
          </p:cNvSpPr>
          <p:nvPr>
            <p:ph sz="quarter" idx="22" hasCustomPrompt="1"/>
          </p:nvPr>
        </p:nvSpPr>
        <p:spPr>
          <a:xfrm>
            <a:off x="6096000" y="768096"/>
            <a:ext cx="5324475" cy="5330952"/>
          </a:xfrm>
          <a:prstGeom prst="rect">
            <a:avLst/>
          </a:prstGeom>
        </p:spPr>
        <p:txBody>
          <a:bodyPr>
            <a:normAutofit/>
          </a:bodyPr>
          <a:lstStyle>
            <a:lvl1pPr marL="0" indent="0">
              <a:buNone/>
              <a:defRPr sz="1800"/>
            </a:lvl1pPr>
          </a:lstStyle>
          <a:p>
            <a:pPr lvl="0"/>
            <a:r>
              <a:rPr lang="en-US" noProof="0" dirty="0"/>
              <a:t>Click to add text or select an icon to insert associated content (i.e., table, chart, picture or video). Images and video are available to download from brand.cgi.com.</a:t>
            </a:r>
          </a:p>
        </p:txBody>
      </p:sp>
      <p:sp>
        <p:nvSpPr>
          <p:cNvPr id="2" name="Footer Placeholder 1">
            <a:extLst>
              <a:ext uri="{FF2B5EF4-FFF2-40B4-BE49-F238E27FC236}">
                <a16:creationId xmlns:a16="http://schemas.microsoft.com/office/drawing/2014/main" id="{F9C8AF98-2955-963B-58C0-5FE1B0F82077}"/>
              </a:ext>
              <a:ext uri="{C183D7F6-B498-43B3-948B-1728B52AA6E4}">
                <adec:decorative xmlns:adec="http://schemas.microsoft.com/office/drawing/2017/decorative" val="1"/>
              </a:ext>
            </a:extLst>
          </p:cNvPr>
          <p:cNvSpPr>
            <a:spLocks noGrp="1"/>
          </p:cNvSpPr>
          <p:nvPr>
            <p:ph type="ftr" sz="quarter" idx="26"/>
          </p:nvPr>
        </p:nvSpPr>
        <p:spPr/>
        <p:txBody>
          <a:bodyPr/>
          <a:lstStyle/>
          <a:p>
            <a:endParaRPr lang="en-US" noProof="0" dirty="0"/>
          </a:p>
        </p:txBody>
      </p:sp>
      <p:sp>
        <p:nvSpPr>
          <p:cNvPr id="5" name="Slide Number Placeholder 4">
            <a:extLst>
              <a:ext uri="{FF2B5EF4-FFF2-40B4-BE49-F238E27FC236}">
                <a16:creationId xmlns:a16="http://schemas.microsoft.com/office/drawing/2014/main" id="{4157A084-A0DA-A9C2-4C39-36545455D079}"/>
              </a:ext>
              <a:ext uri="{C183D7F6-B498-43B3-948B-1728B52AA6E4}">
                <adec:decorative xmlns:adec="http://schemas.microsoft.com/office/drawing/2017/decorative" val="1"/>
              </a:ext>
            </a:extLst>
          </p:cNvPr>
          <p:cNvSpPr>
            <a:spLocks noGrp="1"/>
          </p:cNvSpPr>
          <p:nvPr>
            <p:ph type="sldNum" sz="quarter" idx="25"/>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1075439696"/>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ertical split left gradient +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8BCD8CC-5C84-0E47-3D5B-5B4071C6F1EF}"/>
              </a:ext>
            </a:extLst>
          </p:cNvPr>
          <p:cNvSpPr>
            <a:spLocks noGrp="1"/>
          </p:cNvSpPr>
          <p:nvPr userDrawn="1">
            <p:ph type="title" hasCustomPrompt="1"/>
          </p:nvPr>
        </p:nvSpPr>
        <p:spPr>
          <a:xfrm>
            <a:off x="766764" y="640080"/>
            <a:ext cx="3805237" cy="2514600"/>
          </a:xfrm>
        </p:spPr>
        <p:txBody>
          <a:bodyPr>
            <a:normAutofit/>
          </a:bodyPr>
          <a:lstStyle>
            <a:lvl1pPr>
              <a:defRPr sz="4800">
                <a:solidFill>
                  <a:schemeClr val="bg1"/>
                </a:solidFill>
              </a:defRPr>
            </a:lvl1pPr>
          </a:lstStyle>
          <a:p>
            <a:pPr lvl="0"/>
            <a:r>
              <a:rPr lang="en-US" noProof="0" dirty="0"/>
              <a:t>Click to add slide title</a:t>
            </a:r>
          </a:p>
        </p:txBody>
      </p:sp>
      <p:sp>
        <p:nvSpPr>
          <p:cNvPr id="10" name="Picture Placeholder 7">
            <a:extLst>
              <a:ext uri="{FF2B5EF4-FFF2-40B4-BE49-F238E27FC236}">
                <a16:creationId xmlns:a16="http://schemas.microsoft.com/office/drawing/2014/main" id="{D8902546-0BD5-8512-0E9E-01A120BA7869}"/>
              </a:ext>
            </a:extLst>
          </p:cNvPr>
          <p:cNvSpPr>
            <a:spLocks noGrp="1"/>
          </p:cNvSpPr>
          <p:nvPr>
            <p:ph type="pic" sz="quarter" idx="26" hasCustomPrompt="1"/>
          </p:nvPr>
        </p:nvSpPr>
        <p:spPr>
          <a:xfrm>
            <a:off x="6096000" y="768096"/>
            <a:ext cx="5329238" cy="5321808"/>
          </a:xfrm>
          <a:prstGeom prst="rect">
            <a:avLst/>
          </a:prstGeom>
        </p:spPr>
        <p:txBody>
          <a:bodyPr/>
          <a:lstStyle>
            <a:lvl1pPr marL="0" indent="0">
              <a:buNone/>
              <a:defRPr sz="1800">
                <a:sym typeface="Wingdings" panose="05000000000000000000" pitchFamily="2" charset="2"/>
              </a:defRPr>
            </a:lvl1pPr>
          </a:lstStyle>
          <a:p>
            <a:r>
              <a:rPr lang="en-US" noProof="0" dirty="0"/>
              <a:t>Click icon to add image. Images are available to download from the Brand Source image library  brand.cgi.com</a:t>
            </a:r>
          </a:p>
        </p:txBody>
      </p:sp>
      <p:sp>
        <p:nvSpPr>
          <p:cNvPr id="2" name="Footer Placeholder 1">
            <a:extLst>
              <a:ext uri="{FF2B5EF4-FFF2-40B4-BE49-F238E27FC236}">
                <a16:creationId xmlns:a16="http://schemas.microsoft.com/office/drawing/2014/main" id="{62CD930D-562F-7158-6266-0C7D09523FAD}"/>
              </a:ext>
              <a:ext uri="{C183D7F6-B498-43B3-948B-1728B52AA6E4}">
                <adec:decorative xmlns:adec="http://schemas.microsoft.com/office/drawing/2017/decorative" val="1"/>
              </a:ext>
            </a:extLst>
          </p:cNvPr>
          <p:cNvSpPr>
            <a:spLocks noGrp="1"/>
          </p:cNvSpPr>
          <p:nvPr>
            <p:ph type="ftr" sz="quarter" idx="27"/>
          </p:nvPr>
        </p:nvSpPr>
        <p:spPr/>
        <p:txBody>
          <a:bodyPr/>
          <a:lstStyle/>
          <a:p>
            <a:endParaRPr lang="en-US" noProof="0" dirty="0"/>
          </a:p>
        </p:txBody>
      </p:sp>
      <p:sp>
        <p:nvSpPr>
          <p:cNvPr id="5" name="Slide Number Placeholder 4">
            <a:extLst>
              <a:ext uri="{FF2B5EF4-FFF2-40B4-BE49-F238E27FC236}">
                <a16:creationId xmlns:a16="http://schemas.microsoft.com/office/drawing/2014/main" id="{A949E9E9-878C-1EFF-CBDC-17959F11C0FC}"/>
              </a:ext>
              <a:ext uri="{C183D7F6-B498-43B3-948B-1728B52AA6E4}">
                <adec:decorative xmlns:adec="http://schemas.microsoft.com/office/drawing/2017/decorative" val="1"/>
              </a:ext>
            </a:extLst>
          </p:cNvPr>
          <p:cNvSpPr>
            <a:spLocks noGrp="1"/>
          </p:cNvSpPr>
          <p:nvPr>
            <p:ph type="sldNum" sz="quarter" idx="25"/>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82508871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Vertical split right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2C95-B004-CE97-6850-347B6C83D74E}"/>
              </a:ext>
            </a:extLst>
          </p:cNvPr>
          <p:cNvSpPr>
            <a:spLocks noGrp="1"/>
          </p:cNvSpPr>
          <p:nvPr>
            <p:ph type="title" hasCustomPrompt="1"/>
          </p:nvPr>
        </p:nvSpPr>
        <p:spPr>
          <a:xfrm>
            <a:off x="766763" y="682513"/>
            <a:ext cx="5349134" cy="530352"/>
          </a:xfrm>
        </p:spPr>
        <p:txBody>
          <a:bodyPr/>
          <a:lstStyle>
            <a:lvl1pPr>
              <a:defRPr/>
            </a:lvl1pPr>
          </a:lstStyle>
          <a:p>
            <a:r>
              <a:rPr lang="en-US" noProof="0" dirty="0"/>
              <a:t>Click to add slide title</a:t>
            </a:r>
          </a:p>
        </p:txBody>
      </p:sp>
      <p:sp>
        <p:nvSpPr>
          <p:cNvPr id="8" name="Text Placeholder 2">
            <a:extLst>
              <a:ext uri="{FF2B5EF4-FFF2-40B4-BE49-F238E27FC236}">
                <a16:creationId xmlns:a16="http://schemas.microsoft.com/office/drawing/2014/main" id="{4CB01012-C777-4F42-8ACD-C6368C209107}"/>
              </a:ext>
            </a:extLst>
          </p:cNvPr>
          <p:cNvSpPr>
            <a:spLocks noGrp="1"/>
          </p:cNvSpPr>
          <p:nvPr>
            <p:ph type="body" sz="quarter" idx="20"/>
          </p:nvPr>
        </p:nvSpPr>
        <p:spPr>
          <a:xfrm>
            <a:off x="766764" y="1527175"/>
            <a:ext cx="5343560" cy="4565649"/>
          </a:xfrm>
          <a:prstGeom prst="rect">
            <a:avLst/>
          </a:prstGeom>
        </p:spPr>
        <p:txBody>
          <a:bodyPr lIns="0">
            <a:noAutofit/>
          </a:bodyPr>
          <a:lstStyle>
            <a:lvl1pPr marL="0" indent="0" algn="l">
              <a:spcBef>
                <a:spcPts val="600"/>
              </a:spcBef>
              <a:buNone/>
              <a:defRPr sz="200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fr-FR" noProof="0"/>
              <a:t>Cliquez pour modifier les styles du texte du masque</a:t>
            </a:r>
          </a:p>
        </p:txBody>
      </p:sp>
      <p:sp>
        <p:nvSpPr>
          <p:cNvPr id="11" name="Textbox title 3"/>
          <p:cNvSpPr>
            <a:spLocks noGrp="1"/>
          </p:cNvSpPr>
          <p:nvPr>
            <p:ph type="subTitle" idx="1" hasCustomPrompt="1"/>
          </p:nvPr>
        </p:nvSpPr>
        <p:spPr>
          <a:xfrm>
            <a:off x="7620799" y="685800"/>
            <a:ext cx="3809206" cy="530352"/>
          </a:xfrm>
          <a:prstGeom prst="rect">
            <a:avLst/>
          </a:prstGeom>
        </p:spPr>
        <p:txBody>
          <a:bodyPr lIns="0" tIns="0" rIns="0" bIns="0" anchor="t" anchorCtr="0">
            <a:noAutofit/>
          </a:bodyPr>
          <a:lstStyle>
            <a:lvl1pPr marL="0" indent="0" algn="l">
              <a:buNone/>
              <a:defRPr sz="28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add heading</a:t>
            </a:r>
          </a:p>
        </p:txBody>
      </p:sp>
      <p:sp>
        <p:nvSpPr>
          <p:cNvPr id="7" name="Text Placeholder 4">
            <a:extLst>
              <a:ext uri="{FF2B5EF4-FFF2-40B4-BE49-F238E27FC236}">
                <a16:creationId xmlns:a16="http://schemas.microsoft.com/office/drawing/2014/main" id="{D41B42D7-AAA3-834F-9B8B-AC9F156380D9}"/>
              </a:ext>
            </a:extLst>
          </p:cNvPr>
          <p:cNvSpPr>
            <a:spLocks noGrp="1"/>
          </p:cNvSpPr>
          <p:nvPr>
            <p:ph type="body" sz="quarter" idx="19"/>
          </p:nvPr>
        </p:nvSpPr>
        <p:spPr bwMode="white">
          <a:xfrm>
            <a:off x="7620000" y="1527175"/>
            <a:ext cx="3805238" cy="4565649"/>
          </a:xfrm>
          <a:prstGeom prst="rect">
            <a:avLst/>
          </a:prstGeom>
        </p:spPr>
        <p:txBody>
          <a:bodyPr lIns="0">
            <a:noAutofit/>
          </a:bodyPr>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fr-FR" noProof="0"/>
              <a:t>Cliquez pour modifier les styles du texte du masque</a:t>
            </a:r>
          </a:p>
        </p:txBody>
      </p:sp>
      <p:sp>
        <p:nvSpPr>
          <p:cNvPr id="3" name="Footer Placeholder 2">
            <a:extLst>
              <a:ext uri="{FF2B5EF4-FFF2-40B4-BE49-F238E27FC236}">
                <a16:creationId xmlns:a16="http://schemas.microsoft.com/office/drawing/2014/main" id="{30639340-9B1C-0A20-7215-29AD885ACC1C}"/>
              </a:ext>
              <a:ext uri="{C183D7F6-B498-43B3-948B-1728B52AA6E4}">
                <adec:decorative xmlns:adec="http://schemas.microsoft.com/office/drawing/2017/decorative" val="1"/>
              </a:ext>
            </a:extLst>
          </p:cNvPr>
          <p:cNvSpPr>
            <a:spLocks noGrp="1"/>
          </p:cNvSpPr>
          <p:nvPr userDrawn="1">
            <p:ph type="ftr" sz="quarter" idx="24"/>
          </p:nvPr>
        </p:nvSpPr>
        <p:spPr/>
        <p:txBody>
          <a:bodyPr/>
          <a:lstStyle/>
          <a:p>
            <a:endParaRPr lang="en-US" noProof="0" dirty="0"/>
          </a:p>
        </p:txBody>
      </p:sp>
      <p:sp>
        <p:nvSpPr>
          <p:cNvPr id="9" name="Slide Number Placeholder 7">
            <a:extLst>
              <a:ext uri="{FF2B5EF4-FFF2-40B4-BE49-F238E27FC236}">
                <a16:creationId xmlns:a16="http://schemas.microsoft.com/office/drawing/2014/main" id="{D6B8EBC4-0CDD-D5F8-B384-BBC3DE200CB1}"/>
              </a:ext>
              <a:ext uri="{C183D7F6-B498-43B3-948B-1728B52AA6E4}">
                <adec:decorative xmlns:adec="http://schemas.microsoft.com/office/drawing/2017/decorative" val="1"/>
              </a:ext>
            </a:extLst>
          </p:cNvPr>
          <p:cNvSpPr>
            <a:spLocks noGrp="1"/>
          </p:cNvSpPr>
          <p:nvPr userDrawn="1">
            <p:ph type="sldNum" sz="quarter" idx="23"/>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1666488075"/>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Horizontal split top gradien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54EDF-CC0A-47BA-810E-F78AECA13876}"/>
              </a:ext>
            </a:extLst>
          </p:cNvPr>
          <p:cNvSpPr>
            <a:spLocks noGrp="1"/>
          </p:cNvSpPr>
          <p:nvPr>
            <p:ph type="title" hasCustomPrompt="1"/>
          </p:nvPr>
        </p:nvSpPr>
        <p:spPr>
          <a:xfrm>
            <a:off x="766763" y="682513"/>
            <a:ext cx="10658475" cy="1904770"/>
          </a:xfrm>
        </p:spPr>
        <p:txBody>
          <a:bodyPr>
            <a:noAutofit/>
          </a:bodyPr>
          <a:lstStyle>
            <a:lvl1pPr>
              <a:defRPr sz="2800">
                <a:solidFill>
                  <a:schemeClr val="bg1"/>
                </a:solidFill>
              </a:defRPr>
            </a:lvl1pPr>
          </a:lstStyle>
          <a:p>
            <a:r>
              <a:rPr lang="en-US" noProof="0" dirty="0"/>
              <a:t>Click to add slide title or text. Adjust font size as needed.</a:t>
            </a:r>
          </a:p>
        </p:txBody>
      </p:sp>
      <p:sp>
        <p:nvSpPr>
          <p:cNvPr id="6" name="Text Placeholder 7">
            <a:extLst>
              <a:ext uri="{FF2B5EF4-FFF2-40B4-BE49-F238E27FC236}">
                <a16:creationId xmlns:a16="http://schemas.microsoft.com/office/drawing/2014/main" id="{8B55AD79-E89E-F94C-8E6E-47E81BAAFE81}"/>
              </a:ext>
            </a:extLst>
          </p:cNvPr>
          <p:cNvSpPr>
            <a:spLocks noGrp="1"/>
          </p:cNvSpPr>
          <p:nvPr>
            <p:ph type="body" sz="quarter" idx="20" hasCustomPrompt="1"/>
          </p:nvPr>
        </p:nvSpPr>
        <p:spPr>
          <a:xfrm>
            <a:off x="766763" y="3429000"/>
            <a:ext cx="3043237" cy="2663825"/>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Insert text here</a:t>
            </a:r>
          </a:p>
        </p:txBody>
      </p:sp>
      <p:sp>
        <p:nvSpPr>
          <p:cNvPr id="8" name="Text Placeholder 8">
            <a:extLst>
              <a:ext uri="{FF2B5EF4-FFF2-40B4-BE49-F238E27FC236}">
                <a16:creationId xmlns:a16="http://schemas.microsoft.com/office/drawing/2014/main" id="{2BA1CE38-9517-C04D-BD3C-785CE4AAB523}"/>
              </a:ext>
            </a:extLst>
          </p:cNvPr>
          <p:cNvSpPr>
            <a:spLocks noGrp="1"/>
          </p:cNvSpPr>
          <p:nvPr>
            <p:ph type="body" sz="quarter" idx="22" hasCustomPrompt="1"/>
          </p:nvPr>
        </p:nvSpPr>
        <p:spPr>
          <a:xfrm>
            <a:off x="4573588" y="3429000"/>
            <a:ext cx="3044952"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Insert text here</a:t>
            </a:r>
          </a:p>
        </p:txBody>
      </p:sp>
      <p:sp>
        <p:nvSpPr>
          <p:cNvPr id="7" name="Text Placeholder 9">
            <a:extLst>
              <a:ext uri="{FF2B5EF4-FFF2-40B4-BE49-F238E27FC236}">
                <a16:creationId xmlns:a16="http://schemas.microsoft.com/office/drawing/2014/main" id="{490C4A5E-806F-B449-9FC2-674DB43D3774}"/>
              </a:ext>
            </a:extLst>
          </p:cNvPr>
          <p:cNvSpPr>
            <a:spLocks noGrp="1"/>
          </p:cNvSpPr>
          <p:nvPr>
            <p:ph type="body" sz="quarter" idx="21" hasCustomPrompt="1"/>
          </p:nvPr>
        </p:nvSpPr>
        <p:spPr>
          <a:xfrm>
            <a:off x="8382000" y="3429000"/>
            <a:ext cx="3044952"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Insert text here</a:t>
            </a:r>
          </a:p>
        </p:txBody>
      </p:sp>
      <p:sp>
        <p:nvSpPr>
          <p:cNvPr id="3" name="Footer Placeholder 2">
            <a:extLst>
              <a:ext uri="{FF2B5EF4-FFF2-40B4-BE49-F238E27FC236}">
                <a16:creationId xmlns:a16="http://schemas.microsoft.com/office/drawing/2014/main" id="{57F53EBC-FEBD-E00D-C4D7-27BB9D4120F1}"/>
              </a:ext>
              <a:ext uri="{C183D7F6-B498-43B3-948B-1728B52AA6E4}">
                <adec:decorative xmlns:adec="http://schemas.microsoft.com/office/drawing/2017/decorative" val="1"/>
              </a:ext>
            </a:extLst>
          </p:cNvPr>
          <p:cNvSpPr>
            <a:spLocks noGrp="1"/>
          </p:cNvSpPr>
          <p:nvPr>
            <p:ph type="ftr" sz="quarter" idx="26"/>
          </p:nvPr>
        </p:nvSpPr>
        <p:spPr/>
        <p:txBody>
          <a:bodyPr/>
          <a:lstStyle/>
          <a:p>
            <a:endParaRPr lang="en-US" noProof="0" dirty="0"/>
          </a:p>
        </p:txBody>
      </p:sp>
      <p:sp>
        <p:nvSpPr>
          <p:cNvPr id="11" name="Slide Number Placeholder 10">
            <a:extLst>
              <a:ext uri="{FF2B5EF4-FFF2-40B4-BE49-F238E27FC236}">
                <a16:creationId xmlns:a16="http://schemas.microsoft.com/office/drawing/2014/main" id="{EBAAF71B-23CB-7380-DA03-07C63C5EA22C}"/>
              </a:ext>
              <a:ext uri="{C183D7F6-B498-43B3-948B-1728B52AA6E4}">
                <adec:decorative xmlns:adec="http://schemas.microsoft.com/office/drawing/2017/decorative" val="1"/>
              </a:ext>
            </a:extLst>
          </p:cNvPr>
          <p:cNvSpPr>
            <a:spLocks noGrp="1"/>
          </p:cNvSpPr>
          <p:nvPr>
            <p:ph type="sldNum" sz="quarter" idx="25"/>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324360537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quote highlight x1 –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16B254F-7AF8-F46D-A858-71F2ECB98139}"/>
              </a:ext>
            </a:extLst>
          </p:cNvPr>
          <p:cNvSpPr>
            <a:spLocks noGrp="1"/>
          </p:cNvSpPr>
          <p:nvPr>
            <p:ph type="title" hasCustomPrompt="1"/>
          </p:nvPr>
        </p:nvSpPr>
        <p:spPr/>
        <p:txBody>
          <a:bodyPr/>
          <a:lstStyle>
            <a:lvl1pPr>
              <a:defRPr/>
            </a:lvl1pPr>
          </a:lstStyle>
          <a:p>
            <a:r>
              <a:rPr lang="en-US" noProof="0" dirty="0"/>
              <a:t>Content highlight or quote slide (gradient B) – click to add title</a:t>
            </a:r>
          </a:p>
        </p:txBody>
      </p:sp>
      <p:sp>
        <p:nvSpPr>
          <p:cNvPr id="9" name="Rectangle 8">
            <a:extLst>
              <a:ext uri="{C183D7F6-B498-43B3-948B-1728B52AA6E4}">
                <adec:decorative xmlns:adec="http://schemas.microsoft.com/office/drawing/2017/decorative" val="1"/>
              </a:ext>
            </a:extLst>
          </p:cNvPr>
          <p:cNvSpPr/>
          <p:nvPr/>
        </p:nvSpPr>
        <p:spPr bwMode="gray">
          <a:xfrm>
            <a:off x="5714999" y="1527975"/>
            <a:ext cx="762000" cy="72000"/>
          </a:xfrm>
          <a:prstGeom prst="rect">
            <a:avLst/>
          </a:prstGeom>
          <a:gradFill>
            <a:gsLst>
              <a:gs pos="33000">
                <a:srgbClr val="FF6A00"/>
              </a:gs>
              <a:gs pos="0">
                <a:srgbClr val="FFCDD2"/>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dirty="0">
              <a:solidFill>
                <a:schemeClr val="bg1"/>
              </a:solidFill>
              <a:cs typeface="Arial" pitchFamily="34" charset="0"/>
            </a:endParaRPr>
          </a:p>
        </p:txBody>
      </p:sp>
      <p:sp>
        <p:nvSpPr>
          <p:cNvPr id="3" name="Text Placeholder 16">
            <a:extLst>
              <a:ext uri="{FF2B5EF4-FFF2-40B4-BE49-F238E27FC236}">
                <a16:creationId xmlns:a16="http://schemas.microsoft.com/office/drawing/2014/main" id="{0DB1B5D3-6859-6C6B-E3DF-5DC622276F4C}"/>
              </a:ext>
            </a:extLst>
          </p:cNvPr>
          <p:cNvSpPr>
            <a:spLocks noGrp="1"/>
          </p:cNvSpPr>
          <p:nvPr>
            <p:ph type="body" sz="quarter" idx="10" hasCustomPrompt="1"/>
          </p:nvPr>
        </p:nvSpPr>
        <p:spPr>
          <a:xfrm>
            <a:off x="1524000" y="1885950"/>
            <a:ext cx="9144000" cy="2867119"/>
          </a:xfrm>
          <a:prstGeom prst="rect">
            <a:avLst/>
          </a:prstGeom>
        </p:spPr>
        <p:txBody>
          <a:bodyPr lIns="0" tIns="0" rIns="0" bIns="0" anchor="ctr"/>
          <a:lstStyle>
            <a:lvl1pPr marL="0" indent="0" algn="ctr">
              <a:buFontTx/>
              <a:buNone/>
              <a:defRPr sz="2000"/>
            </a:lvl1pPr>
            <a:lvl2pPr algn="ctr">
              <a:defRPr/>
            </a:lvl2pPr>
            <a:lvl3pPr algn="ctr">
              <a:defRPr/>
            </a:lvl3pPr>
            <a:lvl4pPr algn="ctr">
              <a:defRPr/>
            </a:lvl4pPr>
            <a:lvl5pPr algn="ctr">
              <a:defRPr/>
            </a:lvl5pPr>
          </a:lstStyle>
          <a:p>
            <a:pPr lvl="0"/>
            <a:r>
              <a:rPr lang="en-US" noProof="0" dirty="0"/>
              <a:t>Insert the content or quote you are highlighting. Adjust font size as needed.</a:t>
            </a:r>
          </a:p>
        </p:txBody>
      </p:sp>
      <p:sp>
        <p:nvSpPr>
          <p:cNvPr id="4" name="Text Placeholder 14">
            <a:extLst>
              <a:ext uri="{FF2B5EF4-FFF2-40B4-BE49-F238E27FC236}">
                <a16:creationId xmlns:a16="http://schemas.microsoft.com/office/drawing/2014/main" id="{BB791BC8-F0FE-2616-919B-98764F09F15A}"/>
              </a:ext>
            </a:extLst>
          </p:cNvPr>
          <p:cNvSpPr>
            <a:spLocks noGrp="1"/>
          </p:cNvSpPr>
          <p:nvPr>
            <p:ph type="body" sz="quarter" idx="36" hasCustomPrompt="1"/>
          </p:nvPr>
        </p:nvSpPr>
        <p:spPr>
          <a:xfrm>
            <a:off x="1527048" y="5138118"/>
            <a:ext cx="9144000" cy="576072"/>
          </a:xfrm>
          <a:prstGeom prst="rect">
            <a:avLst/>
          </a:prstGeom>
        </p:spPr>
        <p:txBody>
          <a:bodyPr lIns="0" tIns="0" rIns="0" bIns="0"/>
          <a:lstStyle>
            <a:lvl1pPr marL="0" indent="0" algn="ctr">
              <a:spcBef>
                <a:spcPts val="0"/>
              </a:spcBef>
              <a:buNone/>
              <a:defRPr sz="1400" b="1"/>
            </a:lvl1pPr>
            <a:lvl2pPr marL="457200" indent="-404813" algn="ctr">
              <a:spcBef>
                <a:spcPts val="0"/>
              </a:spcBef>
              <a:buNone/>
              <a:defRPr sz="1400"/>
            </a:lvl2pPr>
            <a:lvl3pPr marL="914400" indent="0" algn="ctr">
              <a:buNone/>
              <a:defRPr/>
            </a:lvl3pPr>
          </a:lstStyle>
          <a:p>
            <a:pPr lvl="0"/>
            <a:r>
              <a:rPr lang="en-US" noProof="0" dirty="0"/>
              <a:t>Name</a:t>
            </a:r>
          </a:p>
          <a:p>
            <a:pPr lvl="1"/>
            <a:r>
              <a:rPr lang="en-US" noProof="0" dirty="0"/>
              <a:t>Role, Organization</a:t>
            </a:r>
          </a:p>
        </p:txBody>
      </p:sp>
      <p:sp>
        <p:nvSpPr>
          <p:cNvPr id="2" name="Footer Placeholder 1">
            <a:extLst>
              <a:ext uri="{FF2B5EF4-FFF2-40B4-BE49-F238E27FC236}">
                <a16:creationId xmlns:a16="http://schemas.microsoft.com/office/drawing/2014/main" id="{2A99AD4F-D74A-4820-4319-6DB76168A418}"/>
              </a:ext>
              <a:ext uri="{C183D7F6-B498-43B3-948B-1728B52AA6E4}">
                <adec:decorative xmlns:adec="http://schemas.microsoft.com/office/drawing/2017/decorative" val="1"/>
              </a:ext>
            </a:extLst>
          </p:cNvPr>
          <p:cNvSpPr>
            <a:spLocks noGrp="1"/>
          </p:cNvSpPr>
          <p:nvPr>
            <p:ph type="ftr" sz="quarter" idx="40"/>
          </p:nvPr>
        </p:nvSpPr>
        <p:spPr/>
        <p:txBody>
          <a:bodyPr/>
          <a:lstStyle/>
          <a:p>
            <a:endParaRPr lang="en-US" noProof="0" dirty="0"/>
          </a:p>
        </p:txBody>
      </p:sp>
      <p:sp>
        <p:nvSpPr>
          <p:cNvPr id="7" name="Slide Number Placeholder 6">
            <a:extLst>
              <a:ext uri="{FF2B5EF4-FFF2-40B4-BE49-F238E27FC236}">
                <a16:creationId xmlns:a16="http://schemas.microsoft.com/office/drawing/2014/main" id="{CD42F6D3-4133-F9EA-4552-E6BFB5CB247C}"/>
              </a:ext>
              <a:ext uri="{C183D7F6-B498-43B3-948B-1728B52AA6E4}">
                <adec:decorative xmlns:adec="http://schemas.microsoft.com/office/drawing/2017/decorative" val="1"/>
              </a:ext>
            </a:extLst>
          </p:cNvPr>
          <p:cNvSpPr>
            <a:spLocks noGrp="1"/>
          </p:cNvSpPr>
          <p:nvPr>
            <p:ph type="sldNum" sz="quarter" idx="39"/>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774744162"/>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quote highlight x2 –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4662ABA-4613-5517-1858-CCDBEE9BA50F}"/>
              </a:ext>
            </a:extLst>
          </p:cNvPr>
          <p:cNvSpPr>
            <a:spLocks noGrp="1"/>
          </p:cNvSpPr>
          <p:nvPr>
            <p:ph type="title" hasCustomPrompt="1"/>
          </p:nvPr>
        </p:nvSpPr>
        <p:spPr>
          <a:noFill/>
        </p:spPr>
        <p:txBody>
          <a:bodyPr/>
          <a:lstStyle>
            <a:lvl1pPr>
              <a:defRPr/>
            </a:lvl1pPr>
          </a:lstStyle>
          <a:p>
            <a:r>
              <a:rPr lang="en-US" noProof="0" dirty="0"/>
              <a:t>Content highlight or quote x2 slide (gradient A) – click to add title</a:t>
            </a:r>
          </a:p>
        </p:txBody>
      </p:sp>
      <p:grpSp>
        <p:nvGrpSpPr>
          <p:cNvPr id="6" name="Gradient bars">
            <a:extLst>
              <a:ext uri="{FF2B5EF4-FFF2-40B4-BE49-F238E27FC236}">
                <a16:creationId xmlns:a16="http://schemas.microsoft.com/office/drawing/2014/main" id="{132EFB05-0B4B-4E83-CE7C-BB68154D3716}"/>
              </a:ext>
              <a:ext uri="{C183D7F6-B498-43B3-948B-1728B52AA6E4}">
                <adec:decorative xmlns:adec="http://schemas.microsoft.com/office/drawing/2017/decorative" val="1"/>
              </a:ext>
            </a:extLst>
          </p:cNvPr>
          <p:cNvGrpSpPr>
            <a:grpSpLocks/>
          </p:cNvGrpSpPr>
          <p:nvPr userDrawn="1"/>
        </p:nvGrpSpPr>
        <p:grpSpPr>
          <a:xfrm>
            <a:off x="762000" y="1527975"/>
            <a:ext cx="6461051" cy="72000"/>
            <a:chOff x="762000" y="1478280"/>
            <a:chExt cx="6461051" cy="72000"/>
          </a:xfrm>
        </p:grpSpPr>
        <p:sp>
          <p:nvSpPr>
            <p:cNvPr id="14" name="Rectangle 13"/>
            <p:cNvSpPr>
              <a:spLocks/>
            </p:cNvSpPr>
            <p:nvPr/>
          </p:nvSpPr>
          <p:spPr bwMode="gray">
            <a:xfrm>
              <a:off x="762000" y="1478280"/>
              <a:ext cx="762000" cy="72000"/>
            </a:xfrm>
            <a:prstGeom prst="rect">
              <a:avLst/>
            </a:prstGeom>
            <a:gradFill>
              <a:gsLst>
                <a:gs pos="100000">
                  <a:srgbClr val="5236AB"/>
                </a:gs>
                <a:gs pos="0">
                  <a:srgbClr val="E31937"/>
                </a:gs>
                <a:gs pos="60000">
                  <a:srgbClr val="A82465"/>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dirty="0">
                <a:solidFill>
                  <a:schemeClr val="bg1"/>
                </a:solidFill>
                <a:cs typeface="Arial" pitchFamily="34" charset="0"/>
              </a:endParaRPr>
            </a:p>
          </p:txBody>
        </p:sp>
        <p:sp>
          <p:nvSpPr>
            <p:cNvPr id="21" name="Rectangle 20"/>
            <p:cNvSpPr>
              <a:spLocks/>
            </p:cNvSpPr>
            <p:nvPr/>
          </p:nvSpPr>
          <p:spPr bwMode="gray">
            <a:xfrm>
              <a:off x="6461051" y="1478280"/>
              <a:ext cx="762000" cy="72000"/>
            </a:xfrm>
            <a:prstGeom prst="rect">
              <a:avLst/>
            </a:prstGeom>
            <a:gradFill>
              <a:gsLst>
                <a:gs pos="60000">
                  <a:srgbClr val="A82465"/>
                </a:gs>
                <a:gs pos="0">
                  <a:srgbClr val="E31937"/>
                </a:gs>
                <a:gs pos="100000">
                  <a:srgbClr val="5236AB"/>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dirty="0">
                <a:solidFill>
                  <a:schemeClr val="bg1"/>
                </a:solidFill>
                <a:cs typeface="Arial" pitchFamily="34" charset="0"/>
              </a:endParaRPr>
            </a:p>
          </p:txBody>
        </p:sp>
      </p:grpSp>
      <p:sp>
        <p:nvSpPr>
          <p:cNvPr id="5" name="Text Placeholder 16">
            <a:extLst>
              <a:ext uri="{FF2B5EF4-FFF2-40B4-BE49-F238E27FC236}">
                <a16:creationId xmlns:a16="http://schemas.microsoft.com/office/drawing/2014/main" id="{3F66BB57-CD32-9246-EBE9-D2ACB62844AD}"/>
              </a:ext>
            </a:extLst>
          </p:cNvPr>
          <p:cNvSpPr>
            <a:spLocks noGrp="1"/>
          </p:cNvSpPr>
          <p:nvPr>
            <p:ph type="body" sz="quarter" idx="10" hasCustomPrompt="1"/>
          </p:nvPr>
        </p:nvSpPr>
        <p:spPr>
          <a:xfrm>
            <a:off x="762543" y="1885950"/>
            <a:ext cx="4964186" cy="2966707"/>
          </a:xfrm>
          <a:prstGeom prst="rect">
            <a:avLst/>
          </a:prstGeom>
        </p:spPr>
        <p:txBody>
          <a:bodyPr lIns="0" tIns="0" rIns="0" bIns="0"/>
          <a:lstStyle>
            <a:lvl1pPr marL="0" indent="0" algn="l">
              <a:buFontTx/>
              <a:buNone/>
              <a:defRPr sz="2400"/>
            </a:lvl1pPr>
            <a:lvl2pPr algn="ctr">
              <a:defRPr/>
            </a:lvl2pPr>
            <a:lvl3pPr algn="ctr">
              <a:defRPr/>
            </a:lvl3pPr>
            <a:lvl4pPr algn="ctr">
              <a:defRPr/>
            </a:lvl4pPr>
            <a:lvl5pPr algn="ctr">
              <a:defRPr/>
            </a:lvl5p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noProof="0" dirty="0"/>
              <a:t>Insert content or quote</a:t>
            </a:r>
          </a:p>
        </p:txBody>
      </p:sp>
      <p:sp>
        <p:nvSpPr>
          <p:cNvPr id="15" name="Text Placeholder 23"/>
          <p:cNvSpPr>
            <a:spLocks noGrp="1"/>
          </p:cNvSpPr>
          <p:nvPr>
            <p:ph type="body" sz="quarter" idx="32" hasCustomPrompt="1"/>
          </p:nvPr>
        </p:nvSpPr>
        <p:spPr>
          <a:xfrm>
            <a:off x="762543" y="5188327"/>
            <a:ext cx="4963643"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dirty="0"/>
              <a:t>Name</a:t>
            </a:r>
          </a:p>
          <a:p>
            <a:pPr lvl="1"/>
            <a:r>
              <a:rPr lang="en-US" noProof="0" dirty="0"/>
              <a:t>Role, Organization</a:t>
            </a:r>
          </a:p>
        </p:txBody>
      </p:sp>
      <p:sp>
        <p:nvSpPr>
          <p:cNvPr id="20" name="Text Placeholder 16">
            <a:extLst>
              <a:ext uri="{FF2B5EF4-FFF2-40B4-BE49-F238E27FC236}">
                <a16:creationId xmlns:a16="http://schemas.microsoft.com/office/drawing/2014/main" id="{3F66BB57-CD32-9246-EBE9-D2ACB62844AD}"/>
              </a:ext>
            </a:extLst>
          </p:cNvPr>
          <p:cNvSpPr>
            <a:spLocks noGrp="1"/>
          </p:cNvSpPr>
          <p:nvPr>
            <p:ph type="body" sz="quarter" idx="33" hasCustomPrompt="1"/>
          </p:nvPr>
        </p:nvSpPr>
        <p:spPr>
          <a:xfrm>
            <a:off x="6465815" y="1885950"/>
            <a:ext cx="4958879" cy="2966707"/>
          </a:xfrm>
          <a:prstGeom prst="rect">
            <a:avLst/>
          </a:prstGeom>
        </p:spPr>
        <p:txBody>
          <a:bodyPr lIns="0" tIns="0" rIns="0" bIns="0"/>
          <a:lstStyle>
            <a:lvl1pPr marL="0" indent="0" algn="l">
              <a:buFontTx/>
              <a:buNone/>
              <a:defRPr sz="2400"/>
            </a:lvl1pPr>
            <a:lvl2pPr algn="ctr">
              <a:defRPr/>
            </a:lvl2pPr>
            <a:lvl3pPr algn="ctr">
              <a:defRPr/>
            </a:lvl3pPr>
            <a:lvl4pPr algn="ctr">
              <a:defRPr/>
            </a:lvl4pPr>
            <a:lvl5pPr algn="ctr">
              <a:defRPr/>
            </a:lvl5pPr>
          </a:lstStyle>
          <a:p>
            <a:pPr lvl="0"/>
            <a:r>
              <a:rPr lang="en-US" noProof="0" dirty="0"/>
              <a:t>Insert content or quote</a:t>
            </a:r>
          </a:p>
        </p:txBody>
      </p:sp>
      <p:sp>
        <p:nvSpPr>
          <p:cNvPr id="22" name="Text Placeholder 23"/>
          <p:cNvSpPr>
            <a:spLocks noGrp="1"/>
          </p:cNvSpPr>
          <p:nvPr>
            <p:ph type="body" sz="quarter" idx="34" hasCustomPrompt="1"/>
          </p:nvPr>
        </p:nvSpPr>
        <p:spPr>
          <a:xfrm>
            <a:off x="6461051" y="5188327"/>
            <a:ext cx="4963643"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dirty="0"/>
              <a:t>Name</a:t>
            </a:r>
          </a:p>
          <a:p>
            <a:pPr lvl="1"/>
            <a:r>
              <a:rPr lang="en-US" noProof="0" dirty="0"/>
              <a:t>Role, Organization</a:t>
            </a:r>
          </a:p>
        </p:txBody>
      </p:sp>
      <p:sp>
        <p:nvSpPr>
          <p:cNvPr id="2" name="Footer Placeholder 1">
            <a:extLst>
              <a:ext uri="{FF2B5EF4-FFF2-40B4-BE49-F238E27FC236}">
                <a16:creationId xmlns:a16="http://schemas.microsoft.com/office/drawing/2014/main" id="{757AA364-470E-4D86-F1C1-FB7DE380012A}"/>
              </a:ext>
              <a:ext uri="{C183D7F6-B498-43B3-948B-1728B52AA6E4}">
                <adec:decorative xmlns:adec="http://schemas.microsoft.com/office/drawing/2017/decorative" val="1"/>
              </a:ext>
            </a:extLst>
          </p:cNvPr>
          <p:cNvSpPr>
            <a:spLocks noGrp="1"/>
          </p:cNvSpPr>
          <p:nvPr userDrawn="1">
            <p:ph type="ftr" sz="quarter" idx="38"/>
          </p:nvPr>
        </p:nvSpPr>
        <p:spPr/>
        <p:txBody>
          <a:bodyPr/>
          <a:lstStyle/>
          <a:p>
            <a:endParaRPr lang="en-US" noProof="0" dirty="0"/>
          </a:p>
        </p:txBody>
      </p:sp>
      <p:sp>
        <p:nvSpPr>
          <p:cNvPr id="10" name="Slide Number Placeholder 9">
            <a:extLst>
              <a:ext uri="{FF2B5EF4-FFF2-40B4-BE49-F238E27FC236}">
                <a16:creationId xmlns:a16="http://schemas.microsoft.com/office/drawing/2014/main" id="{698C9F38-F41D-AE21-D76C-1AE47F026318}"/>
              </a:ext>
              <a:ext uri="{C183D7F6-B498-43B3-948B-1728B52AA6E4}">
                <adec:decorative xmlns:adec="http://schemas.microsoft.com/office/drawing/2017/decorative" val="1"/>
              </a:ext>
            </a:extLst>
          </p:cNvPr>
          <p:cNvSpPr>
            <a:spLocks noGrp="1"/>
          </p:cNvSpPr>
          <p:nvPr userDrawn="1">
            <p:ph type="sldNum" sz="quarter" idx="37"/>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3148225666"/>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quote highlight x2 –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4662ABA-4613-5517-1858-CCDBEE9BA50F}"/>
              </a:ext>
            </a:extLst>
          </p:cNvPr>
          <p:cNvSpPr>
            <a:spLocks noGrp="1"/>
          </p:cNvSpPr>
          <p:nvPr>
            <p:ph type="title" hasCustomPrompt="1"/>
          </p:nvPr>
        </p:nvSpPr>
        <p:spPr>
          <a:noFill/>
        </p:spPr>
        <p:txBody>
          <a:bodyPr/>
          <a:lstStyle>
            <a:lvl1pPr>
              <a:defRPr/>
            </a:lvl1pPr>
          </a:lstStyle>
          <a:p>
            <a:r>
              <a:rPr lang="en-US" noProof="0" dirty="0"/>
              <a:t>Content highlight or quote x2 slide (gradient B) – click to add title</a:t>
            </a:r>
          </a:p>
        </p:txBody>
      </p:sp>
      <p:grpSp>
        <p:nvGrpSpPr>
          <p:cNvPr id="6" name="Gradient bars">
            <a:extLst>
              <a:ext uri="{FF2B5EF4-FFF2-40B4-BE49-F238E27FC236}">
                <a16:creationId xmlns:a16="http://schemas.microsoft.com/office/drawing/2014/main" id="{132EFB05-0B4B-4E83-CE7C-BB68154D3716}"/>
              </a:ext>
              <a:ext uri="{C183D7F6-B498-43B3-948B-1728B52AA6E4}">
                <adec:decorative xmlns:adec="http://schemas.microsoft.com/office/drawing/2017/decorative" val="1"/>
              </a:ext>
            </a:extLst>
          </p:cNvPr>
          <p:cNvGrpSpPr>
            <a:grpSpLocks/>
          </p:cNvGrpSpPr>
          <p:nvPr userDrawn="1"/>
        </p:nvGrpSpPr>
        <p:grpSpPr>
          <a:xfrm>
            <a:off x="762000" y="1527975"/>
            <a:ext cx="6461051" cy="72000"/>
            <a:chOff x="762000" y="1478280"/>
            <a:chExt cx="6461051" cy="72000"/>
          </a:xfrm>
        </p:grpSpPr>
        <p:sp>
          <p:nvSpPr>
            <p:cNvPr id="14" name="Rectangle 13"/>
            <p:cNvSpPr>
              <a:spLocks/>
            </p:cNvSpPr>
            <p:nvPr/>
          </p:nvSpPr>
          <p:spPr bwMode="gray">
            <a:xfrm>
              <a:off x="762000" y="1478280"/>
              <a:ext cx="762000" cy="72000"/>
            </a:xfrm>
            <a:prstGeom prst="rect">
              <a:avLst/>
            </a:prstGeom>
            <a:gradFill>
              <a:gsLst>
                <a:gs pos="33000">
                  <a:srgbClr val="FF6A00"/>
                </a:gs>
                <a:gs pos="0">
                  <a:srgbClr val="FFCDD2"/>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dirty="0">
                <a:solidFill>
                  <a:schemeClr val="bg1"/>
                </a:solidFill>
                <a:cs typeface="Arial" pitchFamily="34" charset="0"/>
              </a:endParaRPr>
            </a:p>
          </p:txBody>
        </p:sp>
        <p:sp>
          <p:nvSpPr>
            <p:cNvPr id="21" name="Rectangle 20"/>
            <p:cNvSpPr>
              <a:spLocks/>
            </p:cNvSpPr>
            <p:nvPr/>
          </p:nvSpPr>
          <p:spPr bwMode="gray">
            <a:xfrm>
              <a:off x="6461051" y="1478280"/>
              <a:ext cx="762000" cy="72000"/>
            </a:xfrm>
            <a:prstGeom prst="rect">
              <a:avLst/>
            </a:prstGeom>
            <a:gradFill>
              <a:gsLst>
                <a:gs pos="33000">
                  <a:srgbClr val="FF6A00"/>
                </a:gs>
                <a:gs pos="0">
                  <a:srgbClr val="FFCDD2"/>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dirty="0">
                <a:solidFill>
                  <a:schemeClr val="bg1"/>
                </a:solidFill>
                <a:cs typeface="Arial" pitchFamily="34" charset="0"/>
              </a:endParaRPr>
            </a:p>
          </p:txBody>
        </p:sp>
      </p:grpSp>
      <p:sp>
        <p:nvSpPr>
          <p:cNvPr id="5" name="Text Placeholder 16">
            <a:extLst>
              <a:ext uri="{FF2B5EF4-FFF2-40B4-BE49-F238E27FC236}">
                <a16:creationId xmlns:a16="http://schemas.microsoft.com/office/drawing/2014/main" id="{3F66BB57-CD32-9246-EBE9-D2ACB62844AD}"/>
              </a:ext>
            </a:extLst>
          </p:cNvPr>
          <p:cNvSpPr>
            <a:spLocks noGrp="1"/>
          </p:cNvSpPr>
          <p:nvPr>
            <p:ph type="body" sz="quarter" idx="10" hasCustomPrompt="1"/>
          </p:nvPr>
        </p:nvSpPr>
        <p:spPr>
          <a:xfrm>
            <a:off x="762543" y="1885950"/>
            <a:ext cx="4964186" cy="2966707"/>
          </a:xfrm>
          <a:prstGeom prst="rect">
            <a:avLst/>
          </a:prstGeom>
        </p:spPr>
        <p:txBody>
          <a:bodyPr lIns="0" tIns="0" rIns="0" bIns="0"/>
          <a:lstStyle>
            <a:lvl1pPr marL="0" indent="0" algn="l">
              <a:buFontTx/>
              <a:buNone/>
              <a:defRPr sz="2400"/>
            </a:lvl1pPr>
            <a:lvl2pPr algn="ctr">
              <a:defRPr/>
            </a:lvl2pPr>
            <a:lvl3pPr algn="ctr">
              <a:defRPr/>
            </a:lvl3pPr>
            <a:lvl4pPr algn="ctr">
              <a:defRPr/>
            </a:lvl4pPr>
            <a:lvl5pPr algn="ctr">
              <a:defRPr/>
            </a:lvl5p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noProof="0" dirty="0"/>
              <a:t>Insert content or quote</a:t>
            </a:r>
          </a:p>
        </p:txBody>
      </p:sp>
      <p:sp>
        <p:nvSpPr>
          <p:cNvPr id="15" name="Text Placeholder 23"/>
          <p:cNvSpPr>
            <a:spLocks noGrp="1"/>
          </p:cNvSpPr>
          <p:nvPr>
            <p:ph type="body" sz="quarter" idx="32" hasCustomPrompt="1"/>
          </p:nvPr>
        </p:nvSpPr>
        <p:spPr>
          <a:xfrm>
            <a:off x="762543" y="5188327"/>
            <a:ext cx="4963643"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dirty="0"/>
              <a:t>Name</a:t>
            </a:r>
          </a:p>
          <a:p>
            <a:pPr lvl="1"/>
            <a:r>
              <a:rPr lang="en-US" noProof="0" dirty="0"/>
              <a:t>Role, Organization</a:t>
            </a:r>
          </a:p>
        </p:txBody>
      </p:sp>
      <p:sp>
        <p:nvSpPr>
          <p:cNvPr id="20" name="Text Placeholder 16">
            <a:extLst>
              <a:ext uri="{FF2B5EF4-FFF2-40B4-BE49-F238E27FC236}">
                <a16:creationId xmlns:a16="http://schemas.microsoft.com/office/drawing/2014/main" id="{3F66BB57-CD32-9246-EBE9-D2ACB62844AD}"/>
              </a:ext>
            </a:extLst>
          </p:cNvPr>
          <p:cNvSpPr>
            <a:spLocks noGrp="1"/>
          </p:cNvSpPr>
          <p:nvPr>
            <p:ph type="body" sz="quarter" idx="33" hasCustomPrompt="1"/>
          </p:nvPr>
        </p:nvSpPr>
        <p:spPr>
          <a:xfrm>
            <a:off x="6465815" y="1885950"/>
            <a:ext cx="4958879" cy="2966707"/>
          </a:xfrm>
          <a:prstGeom prst="rect">
            <a:avLst/>
          </a:prstGeom>
        </p:spPr>
        <p:txBody>
          <a:bodyPr lIns="0" tIns="0" rIns="0" bIns="0"/>
          <a:lstStyle>
            <a:lvl1pPr marL="0" indent="0" algn="l">
              <a:buFontTx/>
              <a:buNone/>
              <a:defRPr sz="2400"/>
            </a:lvl1pPr>
            <a:lvl2pPr algn="ctr">
              <a:defRPr/>
            </a:lvl2pPr>
            <a:lvl3pPr algn="ctr">
              <a:defRPr/>
            </a:lvl3pPr>
            <a:lvl4pPr algn="ctr">
              <a:defRPr/>
            </a:lvl4pPr>
            <a:lvl5pPr algn="ctr">
              <a:defRPr/>
            </a:lvl5pPr>
          </a:lstStyle>
          <a:p>
            <a:pPr lvl="0"/>
            <a:r>
              <a:rPr lang="en-US" noProof="0" dirty="0"/>
              <a:t>Insert content or quote</a:t>
            </a:r>
          </a:p>
        </p:txBody>
      </p:sp>
      <p:sp>
        <p:nvSpPr>
          <p:cNvPr id="22" name="Text Placeholder 23"/>
          <p:cNvSpPr>
            <a:spLocks noGrp="1"/>
          </p:cNvSpPr>
          <p:nvPr>
            <p:ph type="body" sz="quarter" idx="34" hasCustomPrompt="1"/>
          </p:nvPr>
        </p:nvSpPr>
        <p:spPr>
          <a:xfrm>
            <a:off x="6461051" y="5188327"/>
            <a:ext cx="4963643"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dirty="0"/>
              <a:t>Name</a:t>
            </a:r>
          </a:p>
          <a:p>
            <a:pPr lvl="1"/>
            <a:r>
              <a:rPr lang="en-US" noProof="0" dirty="0"/>
              <a:t>Role, Organization</a:t>
            </a:r>
          </a:p>
        </p:txBody>
      </p:sp>
      <p:sp>
        <p:nvSpPr>
          <p:cNvPr id="2" name="Footer Placeholder 1">
            <a:extLst>
              <a:ext uri="{FF2B5EF4-FFF2-40B4-BE49-F238E27FC236}">
                <a16:creationId xmlns:a16="http://schemas.microsoft.com/office/drawing/2014/main" id="{757AA364-470E-4D86-F1C1-FB7DE380012A}"/>
              </a:ext>
              <a:ext uri="{C183D7F6-B498-43B3-948B-1728B52AA6E4}">
                <adec:decorative xmlns:adec="http://schemas.microsoft.com/office/drawing/2017/decorative" val="1"/>
              </a:ext>
            </a:extLst>
          </p:cNvPr>
          <p:cNvSpPr>
            <a:spLocks noGrp="1"/>
          </p:cNvSpPr>
          <p:nvPr userDrawn="1">
            <p:ph type="ftr" sz="quarter" idx="38"/>
          </p:nvPr>
        </p:nvSpPr>
        <p:spPr/>
        <p:txBody>
          <a:bodyPr/>
          <a:lstStyle/>
          <a:p>
            <a:endParaRPr lang="en-US" noProof="0" dirty="0"/>
          </a:p>
        </p:txBody>
      </p:sp>
      <p:sp>
        <p:nvSpPr>
          <p:cNvPr id="10" name="Slide Number Placeholder 9">
            <a:extLst>
              <a:ext uri="{FF2B5EF4-FFF2-40B4-BE49-F238E27FC236}">
                <a16:creationId xmlns:a16="http://schemas.microsoft.com/office/drawing/2014/main" id="{698C9F38-F41D-AE21-D76C-1AE47F026318}"/>
              </a:ext>
              <a:ext uri="{C183D7F6-B498-43B3-948B-1728B52AA6E4}">
                <adec:decorative xmlns:adec="http://schemas.microsoft.com/office/drawing/2017/decorative" val="1"/>
              </a:ext>
            </a:extLst>
          </p:cNvPr>
          <p:cNvSpPr>
            <a:spLocks noGrp="1"/>
          </p:cNvSpPr>
          <p:nvPr userDrawn="1">
            <p:ph type="sldNum" sz="quarter" idx="37"/>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2251173522"/>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quote highlight x3 –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59CC2FE-7DC0-0C55-57D3-1AECA26390C2}"/>
              </a:ext>
            </a:extLst>
          </p:cNvPr>
          <p:cNvSpPr>
            <a:spLocks noGrp="1"/>
          </p:cNvSpPr>
          <p:nvPr userDrawn="1">
            <p:ph type="title" hasCustomPrompt="1"/>
          </p:nvPr>
        </p:nvSpPr>
        <p:spPr/>
        <p:txBody>
          <a:bodyPr/>
          <a:lstStyle>
            <a:lvl1pPr>
              <a:defRPr/>
            </a:lvl1pPr>
          </a:lstStyle>
          <a:p>
            <a:r>
              <a:rPr lang="en-US" noProof="0" dirty="0"/>
              <a:t>Content highlight or quote x3 slide (gradient A) – click to add title</a:t>
            </a:r>
          </a:p>
        </p:txBody>
      </p:sp>
      <p:sp>
        <p:nvSpPr>
          <p:cNvPr id="14" name="Rectangle 13">
            <a:extLst>
              <a:ext uri="{C183D7F6-B498-43B3-948B-1728B52AA6E4}">
                <adec:decorative xmlns:adec="http://schemas.microsoft.com/office/drawing/2017/decorative" val="1"/>
              </a:ext>
            </a:extLst>
          </p:cNvPr>
          <p:cNvSpPr>
            <a:spLocks/>
          </p:cNvSpPr>
          <p:nvPr/>
        </p:nvSpPr>
        <p:spPr bwMode="gray">
          <a:xfrm>
            <a:off x="762000" y="1527975"/>
            <a:ext cx="762000" cy="72000"/>
          </a:xfrm>
          <a:prstGeom prst="rect">
            <a:avLst/>
          </a:prstGeom>
          <a:gradFill>
            <a:gsLst>
              <a:gs pos="60000">
                <a:srgbClr val="A82465"/>
              </a:gs>
              <a:gs pos="0">
                <a:srgbClr val="E31937"/>
              </a:gs>
              <a:gs pos="100000">
                <a:srgbClr val="5236AB"/>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dirty="0">
              <a:solidFill>
                <a:schemeClr val="bg1"/>
              </a:solidFill>
              <a:cs typeface="Arial" pitchFamily="34" charset="0"/>
            </a:endParaRPr>
          </a:p>
        </p:txBody>
      </p:sp>
      <p:sp>
        <p:nvSpPr>
          <p:cNvPr id="28" name="Rectangle 27">
            <a:extLst>
              <a:ext uri="{C183D7F6-B498-43B3-948B-1728B52AA6E4}">
                <adec:decorative xmlns:adec="http://schemas.microsoft.com/office/drawing/2017/decorative" val="1"/>
              </a:ext>
            </a:extLst>
          </p:cNvPr>
          <p:cNvSpPr>
            <a:spLocks/>
          </p:cNvSpPr>
          <p:nvPr/>
        </p:nvSpPr>
        <p:spPr bwMode="gray">
          <a:xfrm>
            <a:off x="4572000" y="1527975"/>
            <a:ext cx="762000" cy="72000"/>
          </a:xfrm>
          <a:prstGeom prst="rect">
            <a:avLst/>
          </a:prstGeom>
          <a:gradFill>
            <a:gsLst>
              <a:gs pos="60000">
                <a:srgbClr val="A82465"/>
              </a:gs>
              <a:gs pos="0">
                <a:srgbClr val="E31937"/>
              </a:gs>
              <a:gs pos="100000">
                <a:srgbClr val="5236AB"/>
              </a:gs>
            </a:gsLst>
            <a:lin ang="0" scaled="1"/>
          </a:gradFill>
          <a:ln w="9525" algn="ctr">
            <a:noFill/>
            <a:miter lim="800000"/>
            <a:headEnd/>
            <a:tailEnd/>
          </a:ln>
          <a:effectLst/>
        </p:spPr>
        <p:txBody>
          <a:bodyPr lIns="63500" tIns="0" rIns="64800" bIns="0" rtlCol="0" anchor="ctr"/>
          <a:lstStyle/>
          <a:p>
            <a:pPr lvl="0" algn="ctr">
              <a:spcBef>
                <a:spcPct val="0"/>
              </a:spcBef>
              <a:buClrTx/>
              <a:buSzPct val="90000"/>
            </a:pPr>
            <a:endParaRPr lang="en-US" sz="1600" b="1" noProof="0" dirty="0">
              <a:solidFill>
                <a:schemeClr val="bg1"/>
              </a:solidFill>
              <a:cs typeface="Arial" pitchFamily="34" charset="0"/>
            </a:endParaRPr>
          </a:p>
        </p:txBody>
      </p:sp>
      <p:sp>
        <p:nvSpPr>
          <p:cNvPr id="31" name="Rectangle 30">
            <a:extLst>
              <a:ext uri="{C183D7F6-B498-43B3-948B-1728B52AA6E4}">
                <adec:decorative xmlns:adec="http://schemas.microsoft.com/office/drawing/2017/decorative" val="1"/>
              </a:ext>
            </a:extLst>
          </p:cNvPr>
          <p:cNvSpPr>
            <a:spLocks/>
          </p:cNvSpPr>
          <p:nvPr/>
        </p:nvSpPr>
        <p:spPr bwMode="gray">
          <a:xfrm>
            <a:off x="8382000" y="1527975"/>
            <a:ext cx="762000" cy="72000"/>
          </a:xfrm>
          <a:prstGeom prst="rect">
            <a:avLst/>
          </a:prstGeom>
          <a:gradFill>
            <a:gsLst>
              <a:gs pos="60000">
                <a:srgbClr val="A82465"/>
              </a:gs>
              <a:gs pos="0">
                <a:srgbClr val="E31937"/>
              </a:gs>
              <a:gs pos="100000">
                <a:srgbClr val="5236AB"/>
              </a:gs>
            </a:gsLst>
            <a:lin ang="0" scaled="1"/>
          </a:gradFill>
          <a:ln w="9525" algn="ctr">
            <a:noFill/>
            <a:miter lim="800000"/>
            <a:headEnd/>
            <a:tailEnd/>
          </a:ln>
          <a:effectLst/>
        </p:spPr>
        <p:txBody>
          <a:bodyPr lIns="63500" tIns="0" rIns="64800" bIns="0" rtlCol="0" anchor="ctr"/>
          <a:lstStyle/>
          <a:p>
            <a:pPr lvl="0" algn="ctr">
              <a:spcBef>
                <a:spcPct val="0"/>
              </a:spcBef>
              <a:buClrTx/>
              <a:buSzPct val="90000"/>
            </a:pPr>
            <a:endParaRPr lang="en-US" sz="1600" b="1" noProof="0" dirty="0">
              <a:solidFill>
                <a:schemeClr val="bg1"/>
              </a:solidFill>
              <a:cs typeface="Arial" pitchFamily="34" charset="0"/>
            </a:endParaRPr>
          </a:p>
        </p:txBody>
      </p:sp>
      <p:sp>
        <p:nvSpPr>
          <p:cNvPr id="5" name="Text Placeholder 16">
            <a:extLst>
              <a:ext uri="{FF2B5EF4-FFF2-40B4-BE49-F238E27FC236}">
                <a16:creationId xmlns:a16="http://schemas.microsoft.com/office/drawing/2014/main" id="{3F66BB57-CD32-9246-EBE9-D2ACB62844AD}"/>
              </a:ext>
            </a:extLst>
          </p:cNvPr>
          <p:cNvSpPr>
            <a:spLocks noGrp="1"/>
          </p:cNvSpPr>
          <p:nvPr userDrawn="1">
            <p:ph type="body" sz="quarter" idx="10" hasCustomPrompt="1"/>
          </p:nvPr>
        </p:nvSpPr>
        <p:spPr>
          <a:xfrm>
            <a:off x="766764" y="1885950"/>
            <a:ext cx="3048333" cy="2966707"/>
          </a:xfrm>
          <a:prstGeom prst="rect">
            <a:avLst/>
          </a:prstGeom>
        </p:spPr>
        <p:txBody>
          <a:bodyPr lIns="0" tIns="0" rIns="0" bIns="0"/>
          <a:lstStyle>
            <a:lvl1pPr marL="0" indent="0" algn="l">
              <a:buFontTx/>
              <a:buNone/>
              <a:defRPr sz="2000"/>
            </a:lvl1pPr>
            <a:lvl2pPr algn="ctr">
              <a:defRPr/>
            </a:lvl2pPr>
            <a:lvl3pPr algn="ctr">
              <a:defRPr/>
            </a:lvl3pPr>
            <a:lvl4pPr algn="ctr">
              <a:defRPr/>
            </a:lvl4pPr>
            <a:lvl5pPr algn="ctr">
              <a:defRPr/>
            </a:lvl5pPr>
          </a:lstStyle>
          <a:p>
            <a:pPr lvl="0"/>
            <a:r>
              <a:rPr lang="en-US" noProof="0" dirty="0"/>
              <a:t>Insert content or quote</a:t>
            </a:r>
          </a:p>
        </p:txBody>
      </p:sp>
      <p:sp>
        <p:nvSpPr>
          <p:cNvPr id="15" name="Text Placeholder 23"/>
          <p:cNvSpPr>
            <a:spLocks noGrp="1"/>
          </p:cNvSpPr>
          <p:nvPr userDrawn="1">
            <p:ph type="body" sz="quarter" idx="32" hasCustomPrompt="1"/>
          </p:nvPr>
        </p:nvSpPr>
        <p:spPr>
          <a:xfrm>
            <a:off x="768096" y="5188327"/>
            <a:ext cx="3048000"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dirty="0"/>
              <a:t>Name</a:t>
            </a:r>
          </a:p>
          <a:p>
            <a:pPr lvl="1"/>
            <a:r>
              <a:rPr lang="en-US" noProof="0" dirty="0"/>
              <a:t>Role, Organization</a:t>
            </a:r>
          </a:p>
        </p:txBody>
      </p:sp>
      <p:sp>
        <p:nvSpPr>
          <p:cNvPr id="27" name="Text Placeholder 16">
            <a:extLst>
              <a:ext uri="{FF2B5EF4-FFF2-40B4-BE49-F238E27FC236}">
                <a16:creationId xmlns:a16="http://schemas.microsoft.com/office/drawing/2014/main" id="{3F66BB57-CD32-9246-EBE9-D2ACB62844AD}"/>
              </a:ext>
            </a:extLst>
          </p:cNvPr>
          <p:cNvSpPr>
            <a:spLocks noGrp="1"/>
          </p:cNvSpPr>
          <p:nvPr userDrawn="1">
            <p:ph type="body" sz="quarter" idx="33" hasCustomPrompt="1"/>
          </p:nvPr>
        </p:nvSpPr>
        <p:spPr>
          <a:xfrm>
            <a:off x="4576764" y="1885950"/>
            <a:ext cx="3048333" cy="2966707"/>
          </a:xfrm>
          <a:prstGeom prst="rect">
            <a:avLst/>
          </a:prstGeom>
        </p:spPr>
        <p:txBody>
          <a:bodyPr lIns="0" tIns="0" rIns="0" bIns="0"/>
          <a:lstStyle>
            <a:lvl1pPr marL="0" indent="0" algn="l">
              <a:buFontTx/>
              <a:buNone/>
              <a:defRPr sz="2000"/>
            </a:lvl1pPr>
            <a:lvl2pPr algn="ctr">
              <a:defRPr/>
            </a:lvl2pPr>
            <a:lvl3pPr algn="ctr">
              <a:defRPr/>
            </a:lvl3pPr>
            <a:lvl4pPr algn="ctr">
              <a:defRPr/>
            </a:lvl4pPr>
            <a:lvl5pPr algn="ctr">
              <a:defRPr/>
            </a:lvl5pPr>
          </a:lstStyle>
          <a:p>
            <a:pPr lvl="0"/>
            <a:r>
              <a:rPr lang="en-US" noProof="0" dirty="0"/>
              <a:t>Insert content or quote</a:t>
            </a:r>
          </a:p>
        </p:txBody>
      </p:sp>
      <p:sp>
        <p:nvSpPr>
          <p:cNvPr id="29" name="Text Placeholder 23"/>
          <p:cNvSpPr>
            <a:spLocks noGrp="1"/>
          </p:cNvSpPr>
          <p:nvPr userDrawn="1">
            <p:ph type="body" sz="quarter" idx="34" hasCustomPrompt="1"/>
          </p:nvPr>
        </p:nvSpPr>
        <p:spPr>
          <a:xfrm>
            <a:off x="4572001" y="5188327"/>
            <a:ext cx="3048000"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dirty="0"/>
              <a:t>Name</a:t>
            </a:r>
          </a:p>
          <a:p>
            <a:pPr lvl="1"/>
            <a:r>
              <a:rPr lang="en-US" noProof="0" dirty="0"/>
              <a:t>Role, Organization</a:t>
            </a:r>
          </a:p>
        </p:txBody>
      </p:sp>
      <p:sp>
        <p:nvSpPr>
          <p:cNvPr id="30" name="Text Placeholder 16">
            <a:extLst>
              <a:ext uri="{FF2B5EF4-FFF2-40B4-BE49-F238E27FC236}">
                <a16:creationId xmlns:a16="http://schemas.microsoft.com/office/drawing/2014/main" id="{3F66BB57-CD32-9246-EBE9-D2ACB62844AD}"/>
              </a:ext>
            </a:extLst>
          </p:cNvPr>
          <p:cNvSpPr>
            <a:spLocks noGrp="1"/>
          </p:cNvSpPr>
          <p:nvPr userDrawn="1">
            <p:ph type="body" sz="quarter" idx="35" hasCustomPrompt="1"/>
          </p:nvPr>
        </p:nvSpPr>
        <p:spPr>
          <a:xfrm>
            <a:off x="8386764" y="1885950"/>
            <a:ext cx="3048333" cy="2966707"/>
          </a:xfrm>
          <a:prstGeom prst="rect">
            <a:avLst/>
          </a:prstGeom>
        </p:spPr>
        <p:txBody>
          <a:bodyPr lIns="0" tIns="0" rIns="0" bIns="0"/>
          <a:lstStyle>
            <a:lvl1pPr marL="0" indent="0" algn="l">
              <a:buFontTx/>
              <a:buNone/>
              <a:defRPr sz="2000"/>
            </a:lvl1pPr>
            <a:lvl2pPr algn="ctr">
              <a:defRPr/>
            </a:lvl2pPr>
            <a:lvl3pPr algn="ctr">
              <a:defRPr/>
            </a:lvl3pPr>
            <a:lvl4pPr algn="ctr">
              <a:defRPr/>
            </a:lvl4pPr>
            <a:lvl5pPr algn="ctr">
              <a:defRPr/>
            </a:lvl5pPr>
          </a:lstStyle>
          <a:p>
            <a:pPr lvl="0"/>
            <a:r>
              <a:rPr lang="en-US" noProof="0" dirty="0"/>
              <a:t>Insert content or quote</a:t>
            </a:r>
          </a:p>
        </p:txBody>
      </p:sp>
      <p:sp>
        <p:nvSpPr>
          <p:cNvPr id="32" name="Text Placeholder 23"/>
          <p:cNvSpPr>
            <a:spLocks noGrp="1"/>
          </p:cNvSpPr>
          <p:nvPr userDrawn="1">
            <p:ph type="body" sz="quarter" idx="36" hasCustomPrompt="1"/>
          </p:nvPr>
        </p:nvSpPr>
        <p:spPr>
          <a:xfrm>
            <a:off x="8382001" y="5188327"/>
            <a:ext cx="3048000"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dirty="0"/>
              <a:t>Name</a:t>
            </a:r>
          </a:p>
          <a:p>
            <a:pPr lvl="1"/>
            <a:r>
              <a:rPr lang="en-US" noProof="0" dirty="0"/>
              <a:t>Role, Organization</a:t>
            </a:r>
          </a:p>
        </p:txBody>
      </p:sp>
      <p:sp>
        <p:nvSpPr>
          <p:cNvPr id="2" name="Footer Placeholder 1">
            <a:extLst>
              <a:ext uri="{FF2B5EF4-FFF2-40B4-BE49-F238E27FC236}">
                <a16:creationId xmlns:a16="http://schemas.microsoft.com/office/drawing/2014/main" id="{0F49658A-2F6C-F5A8-B9F7-B19CFE7D22DC}"/>
              </a:ext>
              <a:ext uri="{C183D7F6-B498-43B3-948B-1728B52AA6E4}">
                <adec:decorative xmlns:adec="http://schemas.microsoft.com/office/drawing/2017/decorative" val="1"/>
              </a:ext>
            </a:extLst>
          </p:cNvPr>
          <p:cNvSpPr>
            <a:spLocks noGrp="1"/>
          </p:cNvSpPr>
          <p:nvPr userDrawn="1">
            <p:ph type="ftr" sz="quarter" idx="40"/>
          </p:nvPr>
        </p:nvSpPr>
        <p:spPr/>
        <p:txBody>
          <a:bodyPr/>
          <a:lstStyle/>
          <a:p>
            <a:endParaRPr lang="en-US" noProof="0" dirty="0"/>
          </a:p>
        </p:txBody>
      </p:sp>
      <p:sp>
        <p:nvSpPr>
          <p:cNvPr id="10" name="Slide Number Placeholder 9">
            <a:extLst>
              <a:ext uri="{FF2B5EF4-FFF2-40B4-BE49-F238E27FC236}">
                <a16:creationId xmlns:a16="http://schemas.microsoft.com/office/drawing/2014/main" id="{04C76036-CCBD-B710-E69C-84F20C3664F9}"/>
              </a:ext>
              <a:ext uri="{C183D7F6-B498-43B3-948B-1728B52AA6E4}">
                <adec:decorative xmlns:adec="http://schemas.microsoft.com/office/drawing/2017/decorative" val="1"/>
              </a:ext>
            </a:extLst>
          </p:cNvPr>
          <p:cNvSpPr>
            <a:spLocks noGrp="1"/>
          </p:cNvSpPr>
          <p:nvPr userDrawn="1">
            <p:ph type="sldNum" sz="quarter" idx="39"/>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2208640807"/>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quote highlight x3 –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59CC2FE-7DC0-0C55-57D3-1AECA26390C2}"/>
              </a:ext>
            </a:extLst>
          </p:cNvPr>
          <p:cNvSpPr>
            <a:spLocks noGrp="1"/>
          </p:cNvSpPr>
          <p:nvPr userDrawn="1">
            <p:ph type="title" hasCustomPrompt="1"/>
          </p:nvPr>
        </p:nvSpPr>
        <p:spPr/>
        <p:txBody>
          <a:bodyPr/>
          <a:lstStyle>
            <a:lvl1pPr>
              <a:defRPr/>
            </a:lvl1pPr>
          </a:lstStyle>
          <a:p>
            <a:r>
              <a:rPr lang="en-US" noProof="0" dirty="0"/>
              <a:t>Content highlight or quote x3 slide (gradient B) – click to add title</a:t>
            </a:r>
          </a:p>
        </p:txBody>
      </p:sp>
      <p:sp>
        <p:nvSpPr>
          <p:cNvPr id="14" name="Rectangle 13">
            <a:extLst>
              <a:ext uri="{C183D7F6-B498-43B3-948B-1728B52AA6E4}">
                <adec:decorative xmlns:adec="http://schemas.microsoft.com/office/drawing/2017/decorative" val="1"/>
              </a:ext>
            </a:extLst>
          </p:cNvPr>
          <p:cNvSpPr>
            <a:spLocks/>
          </p:cNvSpPr>
          <p:nvPr/>
        </p:nvSpPr>
        <p:spPr bwMode="gray">
          <a:xfrm>
            <a:off x="762000" y="1527975"/>
            <a:ext cx="762000" cy="72000"/>
          </a:xfrm>
          <a:prstGeom prst="rect">
            <a:avLst/>
          </a:prstGeom>
          <a:gradFill>
            <a:gsLst>
              <a:gs pos="33000">
                <a:srgbClr val="FF6A00"/>
              </a:gs>
              <a:gs pos="0">
                <a:srgbClr val="FFCDD2"/>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dirty="0">
              <a:solidFill>
                <a:schemeClr val="bg1"/>
              </a:solidFill>
              <a:cs typeface="Arial" pitchFamily="34" charset="0"/>
            </a:endParaRPr>
          </a:p>
        </p:txBody>
      </p:sp>
      <p:sp>
        <p:nvSpPr>
          <p:cNvPr id="28" name="Rectangle 27">
            <a:extLst>
              <a:ext uri="{C183D7F6-B498-43B3-948B-1728B52AA6E4}">
                <adec:decorative xmlns:adec="http://schemas.microsoft.com/office/drawing/2017/decorative" val="1"/>
              </a:ext>
            </a:extLst>
          </p:cNvPr>
          <p:cNvSpPr>
            <a:spLocks/>
          </p:cNvSpPr>
          <p:nvPr/>
        </p:nvSpPr>
        <p:spPr bwMode="gray">
          <a:xfrm>
            <a:off x="4572000" y="1527975"/>
            <a:ext cx="762000" cy="72000"/>
          </a:xfrm>
          <a:prstGeom prst="rect">
            <a:avLst/>
          </a:prstGeom>
          <a:gradFill>
            <a:gsLst>
              <a:gs pos="33000">
                <a:srgbClr val="FF6A00"/>
              </a:gs>
              <a:gs pos="0">
                <a:srgbClr val="FFCDD2"/>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dirty="0">
              <a:solidFill>
                <a:schemeClr val="bg1"/>
              </a:solidFill>
              <a:cs typeface="Arial" pitchFamily="34" charset="0"/>
            </a:endParaRPr>
          </a:p>
        </p:txBody>
      </p:sp>
      <p:sp>
        <p:nvSpPr>
          <p:cNvPr id="31" name="Rectangle 30">
            <a:extLst>
              <a:ext uri="{C183D7F6-B498-43B3-948B-1728B52AA6E4}">
                <adec:decorative xmlns:adec="http://schemas.microsoft.com/office/drawing/2017/decorative" val="1"/>
              </a:ext>
            </a:extLst>
          </p:cNvPr>
          <p:cNvSpPr>
            <a:spLocks/>
          </p:cNvSpPr>
          <p:nvPr/>
        </p:nvSpPr>
        <p:spPr bwMode="gray">
          <a:xfrm>
            <a:off x="8382000" y="1527975"/>
            <a:ext cx="762000" cy="72000"/>
          </a:xfrm>
          <a:prstGeom prst="rect">
            <a:avLst/>
          </a:prstGeom>
          <a:gradFill>
            <a:gsLst>
              <a:gs pos="33000">
                <a:srgbClr val="FF6A00"/>
              </a:gs>
              <a:gs pos="0">
                <a:srgbClr val="FFCDD2"/>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dirty="0">
              <a:solidFill>
                <a:schemeClr val="bg1"/>
              </a:solidFill>
              <a:cs typeface="Arial" pitchFamily="34" charset="0"/>
            </a:endParaRPr>
          </a:p>
        </p:txBody>
      </p:sp>
      <p:sp>
        <p:nvSpPr>
          <p:cNvPr id="5" name="Text Placeholder 16">
            <a:extLst>
              <a:ext uri="{FF2B5EF4-FFF2-40B4-BE49-F238E27FC236}">
                <a16:creationId xmlns:a16="http://schemas.microsoft.com/office/drawing/2014/main" id="{3F66BB57-CD32-9246-EBE9-D2ACB62844AD}"/>
              </a:ext>
            </a:extLst>
          </p:cNvPr>
          <p:cNvSpPr>
            <a:spLocks noGrp="1"/>
          </p:cNvSpPr>
          <p:nvPr userDrawn="1">
            <p:ph type="body" sz="quarter" idx="10" hasCustomPrompt="1"/>
          </p:nvPr>
        </p:nvSpPr>
        <p:spPr>
          <a:xfrm>
            <a:off x="766764" y="1885950"/>
            <a:ext cx="3048333" cy="2966707"/>
          </a:xfrm>
          <a:prstGeom prst="rect">
            <a:avLst/>
          </a:prstGeom>
        </p:spPr>
        <p:txBody>
          <a:bodyPr lIns="0" tIns="0" rIns="0" bIns="0"/>
          <a:lstStyle>
            <a:lvl1pPr marL="0" indent="0" algn="l">
              <a:buFontTx/>
              <a:buNone/>
              <a:defRPr sz="2000"/>
            </a:lvl1pPr>
            <a:lvl2pPr algn="ctr">
              <a:defRPr/>
            </a:lvl2pPr>
            <a:lvl3pPr algn="ctr">
              <a:defRPr/>
            </a:lvl3pPr>
            <a:lvl4pPr algn="ctr">
              <a:defRPr/>
            </a:lvl4pPr>
            <a:lvl5pPr algn="ctr">
              <a:defRPr/>
            </a:lvl5pPr>
          </a:lstStyle>
          <a:p>
            <a:pPr lvl="0"/>
            <a:r>
              <a:rPr lang="en-US" noProof="0" dirty="0"/>
              <a:t>Insert content or quote</a:t>
            </a:r>
          </a:p>
        </p:txBody>
      </p:sp>
      <p:sp>
        <p:nvSpPr>
          <p:cNvPr id="15" name="Text Placeholder 23"/>
          <p:cNvSpPr>
            <a:spLocks noGrp="1"/>
          </p:cNvSpPr>
          <p:nvPr userDrawn="1">
            <p:ph type="body" sz="quarter" idx="32" hasCustomPrompt="1"/>
          </p:nvPr>
        </p:nvSpPr>
        <p:spPr>
          <a:xfrm>
            <a:off x="768096" y="5188327"/>
            <a:ext cx="3048000"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dirty="0"/>
              <a:t>Name</a:t>
            </a:r>
          </a:p>
          <a:p>
            <a:pPr lvl="1"/>
            <a:r>
              <a:rPr lang="en-US" noProof="0" dirty="0"/>
              <a:t>Role, Organization</a:t>
            </a:r>
          </a:p>
        </p:txBody>
      </p:sp>
      <p:sp>
        <p:nvSpPr>
          <p:cNvPr id="27" name="Text Placeholder 16">
            <a:extLst>
              <a:ext uri="{FF2B5EF4-FFF2-40B4-BE49-F238E27FC236}">
                <a16:creationId xmlns:a16="http://schemas.microsoft.com/office/drawing/2014/main" id="{3F66BB57-CD32-9246-EBE9-D2ACB62844AD}"/>
              </a:ext>
            </a:extLst>
          </p:cNvPr>
          <p:cNvSpPr>
            <a:spLocks noGrp="1"/>
          </p:cNvSpPr>
          <p:nvPr userDrawn="1">
            <p:ph type="body" sz="quarter" idx="33" hasCustomPrompt="1"/>
          </p:nvPr>
        </p:nvSpPr>
        <p:spPr>
          <a:xfrm>
            <a:off x="4576764" y="1885950"/>
            <a:ext cx="3048333" cy="2966707"/>
          </a:xfrm>
          <a:prstGeom prst="rect">
            <a:avLst/>
          </a:prstGeom>
        </p:spPr>
        <p:txBody>
          <a:bodyPr lIns="0" tIns="0" rIns="0" bIns="0"/>
          <a:lstStyle>
            <a:lvl1pPr marL="0" indent="0" algn="l">
              <a:buFontTx/>
              <a:buNone/>
              <a:defRPr sz="2000"/>
            </a:lvl1pPr>
            <a:lvl2pPr algn="ctr">
              <a:defRPr/>
            </a:lvl2pPr>
            <a:lvl3pPr algn="ctr">
              <a:defRPr/>
            </a:lvl3pPr>
            <a:lvl4pPr algn="ctr">
              <a:defRPr/>
            </a:lvl4pPr>
            <a:lvl5pPr algn="ctr">
              <a:defRPr/>
            </a:lvl5pPr>
          </a:lstStyle>
          <a:p>
            <a:pPr lvl="0"/>
            <a:r>
              <a:rPr lang="en-US" noProof="0" dirty="0"/>
              <a:t>Insert content or quote</a:t>
            </a:r>
          </a:p>
        </p:txBody>
      </p:sp>
      <p:sp>
        <p:nvSpPr>
          <p:cNvPr id="29" name="Text Placeholder 23"/>
          <p:cNvSpPr>
            <a:spLocks noGrp="1"/>
          </p:cNvSpPr>
          <p:nvPr userDrawn="1">
            <p:ph type="body" sz="quarter" idx="34" hasCustomPrompt="1"/>
          </p:nvPr>
        </p:nvSpPr>
        <p:spPr>
          <a:xfrm>
            <a:off x="4572001" y="5188327"/>
            <a:ext cx="3048000"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dirty="0"/>
              <a:t>Name</a:t>
            </a:r>
          </a:p>
          <a:p>
            <a:pPr lvl="1"/>
            <a:r>
              <a:rPr lang="en-US" noProof="0" dirty="0"/>
              <a:t>Role, Organization</a:t>
            </a:r>
          </a:p>
        </p:txBody>
      </p:sp>
      <p:sp>
        <p:nvSpPr>
          <p:cNvPr id="30" name="Text Placeholder 16">
            <a:extLst>
              <a:ext uri="{FF2B5EF4-FFF2-40B4-BE49-F238E27FC236}">
                <a16:creationId xmlns:a16="http://schemas.microsoft.com/office/drawing/2014/main" id="{3F66BB57-CD32-9246-EBE9-D2ACB62844AD}"/>
              </a:ext>
            </a:extLst>
          </p:cNvPr>
          <p:cNvSpPr>
            <a:spLocks noGrp="1"/>
          </p:cNvSpPr>
          <p:nvPr userDrawn="1">
            <p:ph type="body" sz="quarter" idx="35" hasCustomPrompt="1"/>
          </p:nvPr>
        </p:nvSpPr>
        <p:spPr>
          <a:xfrm>
            <a:off x="8386764" y="1885950"/>
            <a:ext cx="3048333" cy="2966707"/>
          </a:xfrm>
          <a:prstGeom prst="rect">
            <a:avLst/>
          </a:prstGeom>
        </p:spPr>
        <p:txBody>
          <a:bodyPr lIns="0" tIns="0" rIns="0" bIns="0"/>
          <a:lstStyle>
            <a:lvl1pPr marL="0" indent="0" algn="l">
              <a:buFontTx/>
              <a:buNone/>
              <a:defRPr sz="2000"/>
            </a:lvl1pPr>
            <a:lvl2pPr algn="ctr">
              <a:defRPr/>
            </a:lvl2pPr>
            <a:lvl3pPr algn="ctr">
              <a:defRPr/>
            </a:lvl3pPr>
            <a:lvl4pPr algn="ctr">
              <a:defRPr/>
            </a:lvl4pPr>
            <a:lvl5pPr algn="ctr">
              <a:defRPr/>
            </a:lvl5pPr>
          </a:lstStyle>
          <a:p>
            <a:pPr lvl="0"/>
            <a:r>
              <a:rPr lang="en-US" noProof="0" dirty="0"/>
              <a:t>Insert content or quote</a:t>
            </a:r>
          </a:p>
        </p:txBody>
      </p:sp>
      <p:sp>
        <p:nvSpPr>
          <p:cNvPr id="32" name="Text Placeholder 23"/>
          <p:cNvSpPr>
            <a:spLocks noGrp="1"/>
          </p:cNvSpPr>
          <p:nvPr userDrawn="1">
            <p:ph type="body" sz="quarter" idx="36" hasCustomPrompt="1"/>
          </p:nvPr>
        </p:nvSpPr>
        <p:spPr>
          <a:xfrm>
            <a:off x="8382001" y="5188327"/>
            <a:ext cx="3048000"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dirty="0"/>
              <a:t>Name</a:t>
            </a:r>
          </a:p>
          <a:p>
            <a:pPr lvl="1"/>
            <a:r>
              <a:rPr lang="en-US" noProof="0" dirty="0"/>
              <a:t>Role, Organization</a:t>
            </a:r>
          </a:p>
        </p:txBody>
      </p:sp>
      <p:sp>
        <p:nvSpPr>
          <p:cNvPr id="2" name="Footer Placeholder 1">
            <a:extLst>
              <a:ext uri="{FF2B5EF4-FFF2-40B4-BE49-F238E27FC236}">
                <a16:creationId xmlns:a16="http://schemas.microsoft.com/office/drawing/2014/main" id="{0F49658A-2F6C-F5A8-B9F7-B19CFE7D22DC}"/>
              </a:ext>
              <a:ext uri="{C183D7F6-B498-43B3-948B-1728B52AA6E4}">
                <adec:decorative xmlns:adec="http://schemas.microsoft.com/office/drawing/2017/decorative" val="1"/>
              </a:ext>
            </a:extLst>
          </p:cNvPr>
          <p:cNvSpPr>
            <a:spLocks noGrp="1"/>
          </p:cNvSpPr>
          <p:nvPr userDrawn="1">
            <p:ph type="ftr" sz="quarter" idx="40"/>
          </p:nvPr>
        </p:nvSpPr>
        <p:spPr/>
        <p:txBody>
          <a:bodyPr/>
          <a:lstStyle/>
          <a:p>
            <a:endParaRPr lang="en-US" noProof="0" dirty="0"/>
          </a:p>
        </p:txBody>
      </p:sp>
      <p:sp>
        <p:nvSpPr>
          <p:cNvPr id="10" name="Slide Number Placeholder 9">
            <a:extLst>
              <a:ext uri="{FF2B5EF4-FFF2-40B4-BE49-F238E27FC236}">
                <a16:creationId xmlns:a16="http://schemas.microsoft.com/office/drawing/2014/main" id="{04C76036-CCBD-B710-E69C-84F20C3664F9}"/>
              </a:ext>
              <a:ext uri="{C183D7F6-B498-43B3-948B-1728B52AA6E4}">
                <adec:decorative xmlns:adec="http://schemas.microsoft.com/office/drawing/2017/decorative" val="1"/>
              </a:ext>
            </a:extLst>
          </p:cNvPr>
          <p:cNvSpPr>
            <a:spLocks noGrp="1"/>
          </p:cNvSpPr>
          <p:nvPr userDrawn="1">
            <p:ph type="sldNum" sz="quarter" idx="39"/>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3043597519"/>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Read Only 5">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dirty="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‹N°›</a:t>
            </a:fld>
            <a:endParaRPr lang="en-US" noProof="0" dirty="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rmAutofit/>
          </a:bodyPr>
          <a:lstStyle/>
          <a:p>
            <a:pPr algn="ctr"/>
            <a:r>
              <a:rPr lang="en-US" sz="16600" dirty="0">
                <a:solidFill>
                  <a:schemeClr val="bg1"/>
                </a:solidFill>
              </a:rPr>
              <a:t>Divider layouts</a:t>
            </a:r>
          </a:p>
        </p:txBody>
      </p:sp>
    </p:spTree>
    <p:extLst>
      <p:ext uri="{BB962C8B-B14F-4D97-AF65-F5344CB8AC3E}">
        <p14:creationId xmlns:p14="http://schemas.microsoft.com/office/powerpoint/2010/main" val="3363925689"/>
      </p:ext>
    </p:extLst>
  </p:cSld>
  <p:clrMapOvr>
    <a:masterClrMapping/>
  </p:clrMapOvr>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slide – Layout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976DB5-697C-A62A-7A55-C2DFCAC96B89}"/>
              </a:ext>
            </a:extLst>
          </p:cNvPr>
          <p:cNvSpPr>
            <a:spLocks noGrp="1"/>
          </p:cNvSpPr>
          <p:nvPr>
            <p:ph type="title" hasCustomPrompt="1"/>
          </p:nvPr>
        </p:nvSpPr>
        <p:spPr/>
        <p:txBody>
          <a:bodyPr/>
          <a:lstStyle/>
          <a:p>
            <a:r>
              <a:rPr lang="en-US" dirty="0"/>
              <a:t>Agenda slide layout 2 - click to add title</a:t>
            </a:r>
          </a:p>
        </p:txBody>
      </p:sp>
      <p:sp>
        <p:nvSpPr>
          <p:cNvPr id="6" name="Agenda item 1 description">
            <a:extLst>
              <a:ext uri="{FF2B5EF4-FFF2-40B4-BE49-F238E27FC236}">
                <a16:creationId xmlns:a16="http://schemas.microsoft.com/office/drawing/2014/main" id="{0CF1332E-48CF-C54F-F696-17DB5D1B32A1}"/>
              </a:ext>
              <a:ext uri="{C183D7F6-B498-43B3-948B-1728B52AA6E4}">
                <adec:decorative xmlns:adec="http://schemas.microsoft.com/office/drawing/2017/decorative" val="0"/>
              </a:ext>
            </a:extLst>
          </p:cNvPr>
          <p:cNvSpPr>
            <a:spLocks noGrp="1"/>
          </p:cNvSpPr>
          <p:nvPr>
            <p:ph type="body" sz="quarter" idx="16" hasCustomPrompt="1"/>
          </p:nvPr>
        </p:nvSpPr>
        <p:spPr>
          <a:xfrm>
            <a:off x="766763" y="1605722"/>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dirty="0"/>
              <a:t>Click to add agenda item 1</a:t>
            </a:r>
          </a:p>
        </p:txBody>
      </p:sp>
      <p:sp>
        <p:nvSpPr>
          <p:cNvPr id="9" name="Agenda item 2 description">
            <a:extLst>
              <a:ext uri="{FF2B5EF4-FFF2-40B4-BE49-F238E27FC236}">
                <a16:creationId xmlns:a16="http://schemas.microsoft.com/office/drawing/2014/main" id="{A727F33B-E5E8-74BC-7588-761838366B86}"/>
              </a:ext>
              <a:ext uri="{C183D7F6-B498-43B3-948B-1728B52AA6E4}">
                <adec:decorative xmlns:adec="http://schemas.microsoft.com/office/drawing/2017/decorative" val="0"/>
              </a:ext>
            </a:extLst>
          </p:cNvPr>
          <p:cNvSpPr>
            <a:spLocks noGrp="1"/>
          </p:cNvSpPr>
          <p:nvPr>
            <p:ph type="body" sz="quarter" idx="27" hasCustomPrompt="1"/>
          </p:nvPr>
        </p:nvSpPr>
        <p:spPr>
          <a:xfrm>
            <a:off x="766763" y="2379425"/>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dirty="0"/>
              <a:t>Click to add agenda item 2</a:t>
            </a:r>
          </a:p>
        </p:txBody>
      </p:sp>
      <p:sp>
        <p:nvSpPr>
          <p:cNvPr id="11" name="Agenda item 3 description">
            <a:extLst>
              <a:ext uri="{FF2B5EF4-FFF2-40B4-BE49-F238E27FC236}">
                <a16:creationId xmlns:a16="http://schemas.microsoft.com/office/drawing/2014/main" id="{71486317-244D-E80A-48EE-489F2326091A}"/>
              </a:ext>
              <a:ext uri="{C183D7F6-B498-43B3-948B-1728B52AA6E4}">
                <adec:decorative xmlns:adec="http://schemas.microsoft.com/office/drawing/2017/decorative" val="0"/>
              </a:ext>
            </a:extLst>
          </p:cNvPr>
          <p:cNvSpPr>
            <a:spLocks noGrp="1"/>
          </p:cNvSpPr>
          <p:nvPr>
            <p:ph type="body" sz="quarter" idx="28" hasCustomPrompt="1"/>
          </p:nvPr>
        </p:nvSpPr>
        <p:spPr>
          <a:xfrm>
            <a:off x="766763" y="3153128"/>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dirty="0"/>
              <a:t>Click to add agenda item 3</a:t>
            </a:r>
          </a:p>
        </p:txBody>
      </p:sp>
      <p:sp>
        <p:nvSpPr>
          <p:cNvPr id="13" name="Agenda item 4 description">
            <a:extLst>
              <a:ext uri="{FF2B5EF4-FFF2-40B4-BE49-F238E27FC236}">
                <a16:creationId xmlns:a16="http://schemas.microsoft.com/office/drawing/2014/main" id="{587C085A-666F-7685-37AD-9707E899EA40}"/>
              </a:ext>
              <a:ext uri="{C183D7F6-B498-43B3-948B-1728B52AA6E4}">
                <adec:decorative xmlns:adec="http://schemas.microsoft.com/office/drawing/2017/decorative" val="0"/>
              </a:ext>
            </a:extLst>
          </p:cNvPr>
          <p:cNvSpPr>
            <a:spLocks noGrp="1"/>
          </p:cNvSpPr>
          <p:nvPr>
            <p:ph type="body" sz="quarter" idx="29" hasCustomPrompt="1"/>
          </p:nvPr>
        </p:nvSpPr>
        <p:spPr>
          <a:xfrm>
            <a:off x="766763" y="3926831"/>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dirty="0"/>
              <a:t>Click to add agenda item 4 or delete</a:t>
            </a:r>
          </a:p>
        </p:txBody>
      </p:sp>
      <p:sp>
        <p:nvSpPr>
          <p:cNvPr id="15" name="Agenda item 5 description">
            <a:extLst>
              <a:ext uri="{FF2B5EF4-FFF2-40B4-BE49-F238E27FC236}">
                <a16:creationId xmlns:a16="http://schemas.microsoft.com/office/drawing/2014/main" id="{B84D09D0-FA09-8D48-D485-141D5D6AB617}"/>
              </a:ext>
              <a:ext uri="{C183D7F6-B498-43B3-948B-1728B52AA6E4}">
                <adec:decorative xmlns:adec="http://schemas.microsoft.com/office/drawing/2017/decorative" val="0"/>
              </a:ext>
            </a:extLst>
          </p:cNvPr>
          <p:cNvSpPr>
            <a:spLocks noGrp="1"/>
          </p:cNvSpPr>
          <p:nvPr>
            <p:ph type="body" sz="quarter" idx="30" hasCustomPrompt="1"/>
          </p:nvPr>
        </p:nvSpPr>
        <p:spPr>
          <a:xfrm>
            <a:off x="766763" y="4700534"/>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dirty="0"/>
              <a:t>Click to add agenda item 5 or delete</a:t>
            </a:r>
          </a:p>
        </p:txBody>
      </p:sp>
      <p:sp>
        <p:nvSpPr>
          <p:cNvPr id="17" name="Agenda item 6 description">
            <a:extLst>
              <a:ext uri="{FF2B5EF4-FFF2-40B4-BE49-F238E27FC236}">
                <a16:creationId xmlns:a16="http://schemas.microsoft.com/office/drawing/2014/main" id="{15923D97-A4C0-761B-93A1-D2D634A228EC}"/>
              </a:ext>
              <a:ext uri="{C183D7F6-B498-43B3-948B-1728B52AA6E4}">
                <adec:decorative xmlns:adec="http://schemas.microsoft.com/office/drawing/2017/decorative" val="0"/>
              </a:ext>
            </a:extLst>
          </p:cNvPr>
          <p:cNvSpPr>
            <a:spLocks noGrp="1"/>
          </p:cNvSpPr>
          <p:nvPr>
            <p:ph type="body" sz="quarter" idx="31" hasCustomPrompt="1"/>
          </p:nvPr>
        </p:nvSpPr>
        <p:spPr>
          <a:xfrm>
            <a:off x="766763" y="5474236"/>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dirty="0"/>
              <a:t>Click to add agenda item 6 or delete</a:t>
            </a:r>
          </a:p>
        </p:txBody>
      </p:sp>
      <p:sp>
        <p:nvSpPr>
          <p:cNvPr id="26" name="Agenda item 7 description">
            <a:extLst>
              <a:ext uri="{FF2B5EF4-FFF2-40B4-BE49-F238E27FC236}">
                <a16:creationId xmlns:a16="http://schemas.microsoft.com/office/drawing/2014/main" id="{8CC9E50C-3FB3-8E10-8031-E225A7C9D7FB}"/>
              </a:ext>
              <a:ext uri="{C183D7F6-B498-43B3-948B-1728B52AA6E4}">
                <adec:decorative xmlns:adec="http://schemas.microsoft.com/office/drawing/2017/decorative" val="0"/>
              </a:ext>
            </a:extLst>
          </p:cNvPr>
          <p:cNvSpPr>
            <a:spLocks noGrp="1"/>
          </p:cNvSpPr>
          <p:nvPr>
            <p:ph type="body" sz="quarter" idx="38" hasCustomPrompt="1"/>
          </p:nvPr>
        </p:nvSpPr>
        <p:spPr>
          <a:xfrm>
            <a:off x="6103394" y="1600200"/>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dirty="0"/>
              <a:t>Click to add agenda item 7 or delete</a:t>
            </a:r>
          </a:p>
        </p:txBody>
      </p:sp>
      <p:sp>
        <p:nvSpPr>
          <p:cNvPr id="27" name="Agenda item 8 description">
            <a:extLst>
              <a:ext uri="{FF2B5EF4-FFF2-40B4-BE49-F238E27FC236}">
                <a16:creationId xmlns:a16="http://schemas.microsoft.com/office/drawing/2014/main" id="{F8C99894-7E03-C896-81C5-D3E3E4283DCA}"/>
              </a:ext>
              <a:ext uri="{C183D7F6-B498-43B3-948B-1728B52AA6E4}">
                <adec:decorative xmlns:adec="http://schemas.microsoft.com/office/drawing/2017/decorative" val="0"/>
              </a:ext>
            </a:extLst>
          </p:cNvPr>
          <p:cNvSpPr>
            <a:spLocks noGrp="1"/>
          </p:cNvSpPr>
          <p:nvPr>
            <p:ph type="body" sz="quarter" idx="39" hasCustomPrompt="1"/>
          </p:nvPr>
        </p:nvSpPr>
        <p:spPr>
          <a:xfrm>
            <a:off x="6103394" y="2379425"/>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dirty="0"/>
              <a:t>Click to add agenda item 8 or delete</a:t>
            </a:r>
          </a:p>
        </p:txBody>
      </p:sp>
      <p:sp>
        <p:nvSpPr>
          <p:cNvPr id="28" name="Agenda item 9 description">
            <a:extLst>
              <a:ext uri="{FF2B5EF4-FFF2-40B4-BE49-F238E27FC236}">
                <a16:creationId xmlns:a16="http://schemas.microsoft.com/office/drawing/2014/main" id="{6AD70C5E-C60E-6351-E0AD-35AC67F867CE}"/>
              </a:ext>
              <a:ext uri="{C183D7F6-B498-43B3-948B-1728B52AA6E4}">
                <adec:decorative xmlns:adec="http://schemas.microsoft.com/office/drawing/2017/decorative" val="0"/>
              </a:ext>
            </a:extLst>
          </p:cNvPr>
          <p:cNvSpPr>
            <a:spLocks noGrp="1"/>
          </p:cNvSpPr>
          <p:nvPr userDrawn="1">
            <p:ph type="body" sz="quarter" idx="40" hasCustomPrompt="1"/>
          </p:nvPr>
        </p:nvSpPr>
        <p:spPr>
          <a:xfrm>
            <a:off x="6103394" y="3153128"/>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dirty="0"/>
              <a:t>Click to add agenda item 9 or delete</a:t>
            </a:r>
          </a:p>
        </p:txBody>
      </p:sp>
      <p:sp>
        <p:nvSpPr>
          <p:cNvPr id="29" name="Agenda item 10 description">
            <a:extLst>
              <a:ext uri="{FF2B5EF4-FFF2-40B4-BE49-F238E27FC236}">
                <a16:creationId xmlns:a16="http://schemas.microsoft.com/office/drawing/2014/main" id="{73E0F363-7FBA-B1FD-FB13-1A6C322A02CF}"/>
              </a:ext>
              <a:ext uri="{C183D7F6-B498-43B3-948B-1728B52AA6E4}">
                <adec:decorative xmlns:adec="http://schemas.microsoft.com/office/drawing/2017/decorative" val="0"/>
              </a:ext>
            </a:extLst>
          </p:cNvPr>
          <p:cNvSpPr>
            <a:spLocks noGrp="1"/>
          </p:cNvSpPr>
          <p:nvPr userDrawn="1">
            <p:ph type="body" sz="quarter" idx="41" hasCustomPrompt="1"/>
          </p:nvPr>
        </p:nvSpPr>
        <p:spPr>
          <a:xfrm>
            <a:off x="6103394" y="3926831"/>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dirty="0"/>
              <a:t>Click to add agenda item 10 or delete</a:t>
            </a:r>
          </a:p>
        </p:txBody>
      </p:sp>
      <p:sp>
        <p:nvSpPr>
          <p:cNvPr id="30" name="Agenda item 11 description">
            <a:extLst>
              <a:ext uri="{FF2B5EF4-FFF2-40B4-BE49-F238E27FC236}">
                <a16:creationId xmlns:a16="http://schemas.microsoft.com/office/drawing/2014/main" id="{D58ED04A-7400-00EC-8982-A1E1CFEFA686}"/>
              </a:ext>
              <a:ext uri="{C183D7F6-B498-43B3-948B-1728B52AA6E4}">
                <adec:decorative xmlns:adec="http://schemas.microsoft.com/office/drawing/2017/decorative" val="0"/>
              </a:ext>
            </a:extLst>
          </p:cNvPr>
          <p:cNvSpPr>
            <a:spLocks noGrp="1"/>
          </p:cNvSpPr>
          <p:nvPr userDrawn="1">
            <p:ph type="body" sz="quarter" idx="42" hasCustomPrompt="1"/>
          </p:nvPr>
        </p:nvSpPr>
        <p:spPr>
          <a:xfrm>
            <a:off x="6103394" y="4700534"/>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dirty="0"/>
              <a:t>Click to add agenda item 11 or delete</a:t>
            </a:r>
          </a:p>
        </p:txBody>
      </p:sp>
      <p:sp>
        <p:nvSpPr>
          <p:cNvPr id="31" name="Agenda item 12 description">
            <a:extLst>
              <a:ext uri="{FF2B5EF4-FFF2-40B4-BE49-F238E27FC236}">
                <a16:creationId xmlns:a16="http://schemas.microsoft.com/office/drawing/2014/main" id="{91054C35-1504-9990-BDEF-C88B0598C605}"/>
              </a:ext>
              <a:ext uri="{C183D7F6-B498-43B3-948B-1728B52AA6E4}">
                <adec:decorative xmlns:adec="http://schemas.microsoft.com/office/drawing/2017/decorative" val="0"/>
              </a:ext>
            </a:extLst>
          </p:cNvPr>
          <p:cNvSpPr>
            <a:spLocks noGrp="1"/>
          </p:cNvSpPr>
          <p:nvPr userDrawn="1">
            <p:ph type="body" sz="quarter" idx="43" hasCustomPrompt="1"/>
          </p:nvPr>
        </p:nvSpPr>
        <p:spPr>
          <a:xfrm>
            <a:off x="6103394" y="5474236"/>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dirty="0"/>
              <a:t>Click to add agenda item 12 or delete</a:t>
            </a:r>
          </a:p>
        </p:txBody>
      </p:sp>
      <p:sp>
        <p:nvSpPr>
          <p:cNvPr id="4" name="Footer Placeholder 3">
            <a:extLst>
              <a:ext uri="{FF2B5EF4-FFF2-40B4-BE49-F238E27FC236}">
                <a16:creationId xmlns:a16="http://schemas.microsoft.com/office/drawing/2014/main" id="{EA00DBC9-3586-A9CB-3BAD-7A1413F7A744}"/>
              </a:ext>
              <a:ext uri="{C183D7F6-B498-43B3-948B-1728B52AA6E4}">
                <adec:decorative xmlns:adec="http://schemas.microsoft.com/office/drawing/2017/decorative" val="1"/>
              </a:ext>
            </a:extLst>
          </p:cNvPr>
          <p:cNvSpPr>
            <a:spLocks noGrp="1"/>
          </p:cNvSpPr>
          <p:nvPr>
            <p:ph type="ftr" sz="quarter" idx="51"/>
          </p:nvPr>
        </p:nvSpPr>
        <p:spPr>
          <a:xfrm>
            <a:off x="4038600" y="6967728"/>
            <a:ext cx="4114800" cy="137160"/>
          </a:xfrm>
        </p:spPr>
        <p:txBody>
          <a:bodyPr/>
          <a:lstStyle/>
          <a:p>
            <a:endParaRPr lang="en-US" noProof="0" dirty="0"/>
          </a:p>
        </p:txBody>
      </p:sp>
      <p:sp>
        <p:nvSpPr>
          <p:cNvPr id="7" name="Slide Number Placeholder">
            <a:extLst>
              <a:ext uri="{FF2B5EF4-FFF2-40B4-BE49-F238E27FC236}">
                <a16:creationId xmlns:a16="http://schemas.microsoft.com/office/drawing/2014/main" id="{72679693-BA13-5E4E-91BE-1606A75B027B}"/>
              </a:ext>
              <a:ext uri="{C183D7F6-B498-43B3-948B-1728B52AA6E4}">
                <adec:decorative xmlns:adec="http://schemas.microsoft.com/office/drawing/2017/decorative" val="1"/>
              </a:ext>
            </a:extLst>
          </p:cNvPr>
          <p:cNvSpPr>
            <a:spLocks noGrp="1"/>
          </p:cNvSpPr>
          <p:nvPr userDrawn="1">
            <p:ph type="sldNum" sz="quarter" idx="4"/>
          </p:nvPr>
        </p:nvSpPr>
        <p:spPr>
          <a:xfrm>
            <a:off x="11163034" y="6967728"/>
            <a:ext cx="261660" cy="137160"/>
          </a:xfrm>
          <a:prstGeom prst="rect">
            <a:avLst/>
          </a:prstGeom>
        </p:spPr>
        <p:txBody>
          <a:bodyPr wrap="square" lIns="0" tIns="0" rIns="0" bIns="0" anchor="ctr" anchorCtr="0">
            <a:noAutofit/>
          </a:bodyPr>
          <a:lstStyle>
            <a:lvl1pPr algn="r">
              <a:defRPr lang="en-GB" sz="900" kern="1200" noProof="0" smtClean="0">
                <a:solidFill>
                  <a:srgbClr val="E6E6E6"/>
                </a:solidFill>
                <a:latin typeface="+mn-lt"/>
                <a:ea typeface="+mn-ea"/>
                <a:cs typeface="Arial" pitchFamily="34" charset="0"/>
              </a:defRPr>
            </a:lvl1p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3442298341"/>
      </p:ext>
    </p:extLst>
  </p:cSld>
  <p:clrMapOvr>
    <a:masterClrMapping/>
  </p:clrMapOvr>
  <p:transition/>
  <p:extLst>
    <p:ext uri="{DCECCB84-F9BA-43D5-87BE-67443E8EF086}">
      <p15:sldGuideLst xmlns:p15="http://schemas.microsoft.com/office/powerpoint/2012/main">
        <p15:guide id="2" pos="384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header A - background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155DEE0-8370-E943-9B2D-42BE4FA5B4B4}"/>
              </a:ext>
            </a:extLst>
          </p:cNvPr>
          <p:cNvSpPr>
            <a:spLocks noGrp="1"/>
          </p:cNvSpPr>
          <p:nvPr>
            <p:ph type="title" hasCustomPrompt="1"/>
          </p:nvPr>
        </p:nvSpPr>
        <p:spPr bwMode="white">
          <a:xfrm>
            <a:off x="6477000" y="2088000"/>
            <a:ext cx="3810000" cy="1551311"/>
          </a:xfrm>
        </p:spPr>
        <p:txBody>
          <a:bodyPr>
            <a:noAutofit/>
          </a:bodyPr>
          <a:lstStyle>
            <a:lvl1pPr>
              <a:lnSpc>
                <a:spcPct val="80000"/>
              </a:lnSpc>
              <a:defRPr sz="5000">
                <a:solidFill>
                  <a:schemeClr val="tx1"/>
                </a:solidFill>
              </a:defRPr>
            </a:lvl1pPr>
          </a:lstStyle>
          <a:p>
            <a:r>
              <a:rPr lang="en-US" noProof="0" dirty="0"/>
              <a:t>Section cover title </a:t>
            </a:r>
          </a:p>
        </p:txBody>
      </p:sp>
      <p:sp>
        <p:nvSpPr>
          <p:cNvPr id="14" name="Text placeholder for subtitle">
            <a:extLst>
              <a:ext uri="{FF2B5EF4-FFF2-40B4-BE49-F238E27FC236}">
                <a16:creationId xmlns:a16="http://schemas.microsoft.com/office/drawing/2014/main" id="{E9522A59-F2EE-EC4A-B6B5-F01CEA5BDA27}"/>
              </a:ext>
            </a:extLst>
          </p:cNvPr>
          <p:cNvSpPr>
            <a:spLocks noGrp="1"/>
          </p:cNvSpPr>
          <p:nvPr>
            <p:ph type="body" sz="quarter" idx="13" hasCustomPrompt="1"/>
          </p:nvPr>
        </p:nvSpPr>
        <p:spPr bwMode="white">
          <a:xfrm>
            <a:off x="6477000" y="4059936"/>
            <a:ext cx="3810000" cy="905256"/>
          </a:xfrm>
          <a:prstGeom prst="rect">
            <a:avLst/>
          </a:prstGeom>
        </p:spPr>
        <p:txBody>
          <a:bodyPr lIns="0" tIns="0" rIns="0" bIns="0">
            <a:noAutofit/>
          </a:bodyPr>
          <a:lstStyle>
            <a:lvl1pPr marL="0" indent="0">
              <a:spcBef>
                <a:spcPts val="0"/>
              </a:spcBef>
              <a:buNone/>
              <a:defRPr sz="2400">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dirty="0"/>
              <a:t>Click to add subtitle, if required</a:t>
            </a:r>
          </a:p>
        </p:txBody>
      </p:sp>
      <p:sp>
        <p:nvSpPr>
          <p:cNvPr id="11" name="Picture Placeholder 10">
            <a:extLst>
              <a:ext uri="{FF2B5EF4-FFF2-40B4-BE49-F238E27FC236}">
                <a16:creationId xmlns:a16="http://schemas.microsoft.com/office/drawing/2014/main" id="{F1AE6815-8A45-F99C-1904-333632F4440E}"/>
              </a:ext>
              <a:ext uri="{C183D7F6-B498-43B3-948B-1728B52AA6E4}">
                <adec:decorative xmlns:adec="http://schemas.microsoft.com/office/drawing/2017/decorative" val="1"/>
              </a:ext>
            </a:extLst>
          </p:cNvPr>
          <p:cNvSpPr>
            <a:spLocks noGrp="1"/>
          </p:cNvSpPr>
          <p:nvPr>
            <p:ph type="pic" sz="quarter" idx="14" hasCustomPrompt="1"/>
          </p:nvPr>
        </p:nvSpPr>
        <p:spPr>
          <a:xfrm>
            <a:off x="766762" y="765175"/>
            <a:ext cx="10671048" cy="5327650"/>
          </a:xfrm>
          <a:custGeom>
            <a:avLst/>
            <a:gdLst>
              <a:gd name="connsiteX0" fmla="*/ 5329238 w 10671048"/>
              <a:gd name="connsiteY0" fmla="*/ 763587 h 5327650"/>
              <a:gd name="connsiteX1" fmla="*/ 5329238 w 10671048"/>
              <a:gd name="connsiteY1" fmla="*/ 4569222 h 5327650"/>
              <a:gd name="connsiteX2" fmla="*/ 9893133 w 10671048"/>
              <a:gd name="connsiteY2" fmla="*/ 4569222 h 5327650"/>
              <a:gd name="connsiteX3" fmla="*/ 9893133 w 10671048"/>
              <a:gd name="connsiteY3" fmla="*/ 763587 h 5327650"/>
              <a:gd name="connsiteX4" fmla="*/ 0 w 10671048"/>
              <a:gd name="connsiteY4" fmla="*/ 0 h 5327650"/>
              <a:gd name="connsiteX5" fmla="*/ 10671048 w 10671048"/>
              <a:gd name="connsiteY5" fmla="*/ 0 h 5327650"/>
              <a:gd name="connsiteX6" fmla="*/ 10671048 w 10671048"/>
              <a:gd name="connsiteY6" fmla="*/ 5327650 h 5327650"/>
              <a:gd name="connsiteX7" fmla="*/ 0 w 10671048"/>
              <a:gd name="connsiteY7" fmla="*/ 532765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1048" h="5327650">
                <a:moveTo>
                  <a:pt x="5329238" y="763587"/>
                </a:moveTo>
                <a:lnTo>
                  <a:pt x="5329238" y="4569222"/>
                </a:lnTo>
                <a:lnTo>
                  <a:pt x="9893133" y="4569222"/>
                </a:lnTo>
                <a:lnTo>
                  <a:pt x="9893133" y="763587"/>
                </a:lnTo>
                <a:close/>
                <a:moveTo>
                  <a:pt x="0" y="0"/>
                </a:moveTo>
                <a:lnTo>
                  <a:pt x="10671048" y="0"/>
                </a:lnTo>
                <a:lnTo>
                  <a:pt x="10671048" y="5327650"/>
                </a:lnTo>
                <a:lnTo>
                  <a:pt x="0" y="5327650"/>
                </a:lnTo>
                <a:close/>
              </a:path>
            </a:pathLst>
          </a:custGeom>
        </p:spPr>
        <p:txBody>
          <a:bodyPr wrap="square">
            <a:noAutofit/>
          </a:bodyPr>
          <a:lstStyle>
            <a:lvl1pPr marL="0" indent="0">
              <a:buNone/>
              <a:defRPr sz="1800">
                <a:sym typeface="Wingdings" panose="05000000000000000000" pitchFamily="2" charset="2"/>
              </a:defRPr>
            </a:lvl1pPr>
          </a:lstStyle>
          <a:p>
            <a:r>
              <a:rPr lang="en-US" noProof="0" dirty="0"/>
              <a:t>Click icon to add image. Images are available to download from the Brand Source image library  brand.cgi.com</a:t>
            </a:r>
          </a:p>
        </p:txBody>
      </p:sp>
      <p:sp>
        <p:nvSpPr>
          <p:cNvPr id="4" name="TextBox 3">
            <a:extLst>
              <a:ext uri="{FF2B5EF4-FFF2-40B4-BE49-F238E27FC236}">
                <a16:creationId xmlns:a16="http://schemas.microsoft.com/office/drawing/2014/main" id="{AD10A3FE-3C0F-1B27-1805-00E649F94E45}"/>
              </a:ext>
              <a:ext uri="{C183D7F6-B498-43B3-948B-1728B52AA6E4}">
                <adec:decorative xmlns:adec="http://schemas.microsoft.com/office/drawing/2017/decorative" val="1"/>
              </a:ext>
            </a:extLst>
          </p:cNvPr>
          <p:cNvSpPr txBox="1">
            <a:spLocks/>
          </p:cNvSpPr>
          <p:nvPr/>
        </p:nvSpPr>
        <p:spPr>
          <a:xfrm>
            <a:off x="6096000" y="1528762"/>
            <a:ext cx="4572000" cy="117087"/>
          </a:xfrm>
          <a:prstGeom prst="rect">
            <a:avLst/>
          </a:prstGeom>
          <a:gradFill>
            <a:gsLst>
              <a:gs pos="60000">
                <a:srgbClr val="A82465"/>
              </a:gs>
              <a:gs pos="0">
                <a:srgbClr val="E31937"/>
              </a:gs>
              <a:gs pos="100000">
                <a:srgbClr val="5236AB"/>
              </a:gs>
            </a:gsLst>
            <a:lin ang="10800000" scaled="0"/>
          </a:gradFill>
        </p:spPr>
        <p:txBody>
          <a:bodyPr vert="horz" wrap="square" lIns="0" tIns="0" rIns="0" bIns="0" rtlCol="0" anchor="t" anchorCtr="0">
            <a:normAutofit fontScale="47500" lnSpcReduction="20000"/>
          </a:bodyPr>
          <a:lstStyle/>
          <a:p>
            <a:pPr algn="l"/>
            <a:endParaRPr lang="en-US" noProof="0" dirty="0"/>
          </a:p>
        </p:txBody>
      </p:sp>
      <p:sp>
        <p:nvSpPr>
          <p:cNvPr id="2" name="Footer Placeholder 1">
            <a:extLst>
              <a:ext uri="{FF2B5EF4-FFF2-40B4-BE49-F238E27FC236}">
                <a16:creationId xmlns:a16="http://schemas.microsoft.com/office/drawing/2014/main" id="{ED650254-1B0A-F928-CE1E-0FC2FC32A2F3}"/>
              </a:ext>
              <a:ext uri="{C183D7F6-B498-43B3-948B-1728B52AA6E4}">
                <adec:decorative xmlns:adec="http://schemas.microsoft.com/office/drawing/2017/decorative" val="1"/>
              </a:ext>
            </a:extLst>
          </p:cNvPr>
          <p:cNvSpPr>
            <a:spLocks noGrp="1"/>
          </p:cNvSpPr>
          <p:nvPr>
            <p:ph type="ftr" sz="quarter" idx="18"/>
          </p:nvPr>
        </p:nvSpPr>
        <p:spPr/>
        <p:txBody>
          <a:bodyPr/>
          <a:lstStyle/>
          <a:p>
            <a:endParaRPr lang="en-US" noProof="0" dirty="0"/>
          </a:p>
        </p:txBody>
      </p:sp>
      <p:sp>
        <p:nvSpPr>
          <p:cNvPr id="17" name="Slide Number Placeholder 16">
            <a:extLst>
              <a:ext uri="{FF2B5EF4-FFF2-40B4-BE49-F238E27FC236}">
                <a16:creationId xmlns:a16="http://schemas.microsoft.com/office/drawing/2014/main" id="{0A5518B4-A5E0-02ED-0A2C-41BAAE12CE5D}"/>
              </a:ext>
              <a:ext uri="{C183D7F6-B498-43B3-948B-1728B52AA6E4}">
                <adec:decorative xmlns:adec="http://schemas.microsoft.com/office/drawing/2017/decorative" val="1"/>
              </a:ext>
            </a:extLst>
          </p:cNvPr>
          <p:cNvSpPr>
            <a:spLocks noGrp="1"/>
          </p:cNvSpPr>
          <p:nvPr>
            <p:ph type="sldNum" sz="quarter" idx="17"/>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3731680709"/>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header B - background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155DEE0-8370-E943-9B2D-42BE4FA5B4B4}"/>
              </a:ext>
            </a:extLst>
          </p:cNvPr>
          <p:cNvSpPr>
            <a:spLocks noGrp="1"/>
          </p:cNvSpPr>
          <p:nvPr>
            <p:ph type="title" hasCustomPrompt="1"/>
          </p:nvPr>
        </p:nvSpPr>
        <p:spPr bwMode="white">
          <a:xfrm>
            <a:off x="1912142" y="2088000"/>
            <a:ext cx="3802858" cy="1551311"/>
          </a:xfrm>
        </p:spPr>
        <p:txBody>
          <a:bodyPr>
            <a:noAutofit/>
          </a:bodyPr>
          <a:lstStyle>
            <a:lvl1pPr>
              <a:lnSpc>
                <a:spcPct val="80000"/>
              </a:lnSpc>
              <a:defRPr sz="5000">
                <a:solidFill>
                  <a:schemeClr val="tx1"/>
                </a:solidFill>
              </a:defRPr>
            </a:lvl1pPr>
          </a:lstStyle>
          <a:p>
            <a:r>
              <a:rPr lang="en-US" noProof="0" dirty="0"/>
              <a:t>Section cover title </a:t>
            </a:r>
          </a:p>
        </p:txBody>
      </p:sp>
      <p:sp>
        <p:nvSpPr>
          <p:cNvPr id="14" name="Text placeholder for subtitle">
            <a:extLst>
              <a:ext uri="{FF2B5EF4-FFF2-40B4-BE49-F238E27FC236}">
                <a16:creationId xmlns:a16="http://schemas.microsoft.com/office/drawing/2014/main" id="{E9522A59-F2EE-EC4A-B6B5-F01CEA5BDA27}"/>
              </a:ext>
            </a:extLst>
          </p:cNvPr>
          <p:cNvSpPr>
            <a:spLocks noGrp="1"/>
          </p:cNvSpPr>
          <p:nvPr>
            <p:ph type="body" sz="quarter" idx="13" hasCustomPrompt="1"/>
          </p:nvPr>
        </p:nvSpPr>
        <p:spPr bwMode="white">
          <a:xfrm>
            <a:off x="1912142" y="4063851"/>
            <a:ext cx="3802857" cy="905257"/>
          </a:xfrm>
          <a:prstGeom prst="rect">
            <a:avLst/>
          </a:prstGeom>
        </p:spPr>
        <p:txBody>
          <a:bodyPr lIns="0" tIns="0" rIns="0" bIns="0">
            <a:noAutofit/>
          </a:bodyPr>
          <a:lstStyle>
            <a:lvl1pPr marL="0" indent="0">
              <a:spcBef>
                <a:spcPts val="0"/>
              </a:spcBef>
              <a:buNone/>
              <a:defRPr sz="2400">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dirty="0"/>
              <a:t>Click to add subtitle, if required</a:t>
            </a:r>
          </a:p>
        </p:txBody>
      </p:sp>
      <p:sp>
        <p:nvSpPr>
          <p:cNvPr id="11" name="Picture Placeholder 10">
            <a:extLst>
              <a:ext uri="{FF2B5EF4-FFF2-40B4-BE49-F238E27FC236}">
                <a16:creationId xmlns:a16="http://schemas.microsoft.com/office/drawing/2014/main" id="{11EC659F-4DD1-D9DE-261B-10246EEE847C}"/>
              </a:ext>
              <a:ext uri="{C183D7F6-B498-43B3-948B-1728B52AA6E4}">
                <adec:decorative xmlns:adec="http://schemas.microsoft.com/office/drawing/2017/decorative" val="1"/>
              </a:ext>
            </a:extLst>
          </p:cNvPr>
          <p:cNvSpPr>
            <a:spLocks noGrp="1"/>
          </p:cNvSpPr>
          <p:nvPr>
            <p:ph type="pic" sz="quarter" idx="14" hasCustomPrompt="1"/>
          </p:nvPr>
        </p:nvSpPr>
        <p:spPr>
          <a:xfrm>
            <a:off x="762027" y="765175"/>
            <a:ext cx="10671048" cy="5327650"/>
          </a:xfrm>
          <a:custGeom>
            <a:avLst/>
            <a:gdLst>
              <a:gd name="connsiteX0" fmla="*/ 769115 w 10671048"/>
              <a:gd name="connsiteY0" fmla="*/ 761419 h 5327650"/>
              <a:gd name="connsiteX1" fmla="*/ 769115 w 10671048"/>
              <a:gd name="connsiteY1" fmla="*/ 4562873 h 5327650"/>
              <a:gd name="connsiteX2" fmla="*/ 5333972 w 10671048"/>
              <a:gd name="connsiteY2" fmla="*/ 4562873 h 5327650"/>
              <a:gd name="connsiteX3" fmla="*/ 5333972 w 10671048"/>
              <a:gd name="connsiteY3" fmla="*/ 761419 h 5327650"/>
              <a:gd name="connsiteX4" fmla="*/ 0 w 10671048"/>
              <a:gd name="connsiteY4" fmla="*/ 0 h 5327650"/>
              <a:gd name="connsiteX5" fmla="*/ 10671048 w 10671048"/>
              <a:gd name="connsiteY5" fmla="*/ 0 h 5327650"/>
              <a:gd name="connsiteX6" fmla="*/ 10671048 w 10671048"/>
              <a:gd name="connsiteY6" fmla="*/ 5327650 h 5327650"/>
              <a:gd name="connsiteX7" fmla="*/ 0 w 10671048"/>
              <a:gd name="connsiteY7" fmla="*/ 532765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1048" h="5327650">
                <a:moveTo>
                  <a:pt x="769115" y="761419"/>
                </a:moveTo>
                <a:lnTo>
                  <a:pt x="769115" y="4562873"/>
                </a:lnTo>
                <a:lnTo>
                  <a:pt x="5333972" y="4562873"/>
                </a:lnTo>
                <a:lnTo>
                  <a:pt x="5333972" y="761419"/>
                </a:lnTo>
                <a:close/>
                <a:moveTo>
                  <a:pt x="0" y="0"/>
                </a:moveTo>
                <a:lnTo>
                  <a:pt x="10671048" y="0"/>
                </a:lnTo>
                <a:lnTo>
                  <a:pt x="10671048" y="5327650"/>
                </a:lnTo>
                <a:lnTo>
                  <a:pt x="0" y="5327650"/>
                </a:lnTo>
                <a:close/>
              </a:path>
            </a:pathLst>
          </a:custGeom>
        </p:spPr>
        <p:txBody>
          <a:bodyPr wrap="square">
            <a:noAutofit/>
          </a:bodyPr>
          <a:lstStyle>
            <a:lvl1pPr marL="0" indent="0">
              <a:buFont typeface="Arial" panose="020B0604020202020204" pitchFamily="34" charset="0"/>
              <a:buNone/>
              <a:defRPr sz="1800">
                <a:sym typeface="Wingdings" panose="05000000000000000000" pitchFamily="2" charset="2"/>
              </a:defRPr>
            </a:lvl1pPr>
          </a:lstStyle>
          <a:p>
            <a:r>
              <a:rPr lang="en-US" noProof="0" dirty="0"/>
              <a:t>Click icon to add image. Images are available to download from the Brand Source image library  brand.cgi.com</a:t>
            </a:r>
          </a:p>
        </p:txBody>
      </p:sp>
      <p:sp>
        <p:nvSpPr>
          <p:cNvPr id="4" name="TextBox 3">
            <a:extLst>
              <a:ext uri="{FF2B5EF4-FFF2-40B4-BE49-F238E27FC236}">
                <a16:creationId xmlns:a16="http://schemas.microsoft.com/office/drawing/2014/main" id="{AD10A3FE-3C0F-1B27-1805-00E649F94E45}"/>
              </a:ext>
              <a:ext uri="{C183D7F6-B498-43B3-948B-1728B52AA6E4}">
                <adec:decorative xmlns:adec="http://schemas.microsoft.com/office/drawing/2017/decorative" val="1"/>
              </a:ext>
            </a:extLst>
          </p:cNvPr>
          <p:cNvSpPr txBox="1">
            <a:spLocks/>
          </p:cNvSpPr>
          <p:nvPr/>
        </p:nvSpPr>
        <p:spPr>
          <a:xfrm>
            <a:off x="1531143" y="1526593"/>
            <a:ext cx="4564857" cy="117087"/>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7500" lnSpcReduction="20000"/>
          </a:bodyPr>
          <a:lstStyle/>
          <a:p>
            <a:pPr algn="l"/>
            <a:endParaRPr lang="en-US" noProof="0" dirty="0"/>
          </a:p>
        </p:txBody>
      </p:sp>
      <p:sp>
        <p:nvSpPr>
          <p:cNvPr id="2" name="Footer Placeholder 1">
            <a:extLst>
              <a:ext uri="{FF2B5EF4-FFF2-40B4-BE49-F238E27FC236}">
                <a16:creationId xmlns:a16="http://schemas.microsoft.com/office/drawing/2014/main" id="{0C83EDC1-A4B2-4587-8881-13D92EBF26F1}"/>
              </a:ext>
              <a:ext uri="{C183D7F6-B498-43B3-948B-1728B52AA6E4}">
                <adec:decorative xmlns:adec="http://schemas.microsoft.com/office/drawing/2017/decorative" val="1"/>
              </a:ext>
            </a:extLst>
          </p:cNvPr>
          <p:cNvSpPr>
            <a:spLocks noGrp="1"/>
          </p:cNvSpPr>
          <p:nvPr>
            <p:ph type="ftr" sz="quarter" idx="18"/>
          </p:nvPr>
        </p:nvSpPr>
        <p:spPr/>
        <p:txBody>
          <a:bodyPr/>
          <a:lstStyle/>
          <a:p>
            <a:endParaRPr lang="en-US" noProof="0" dirty="0"/>
          </a:p>
        </p:txBody>
      </p:sp>
      <p:sp>
        <p:nvSpPr>
          <p:cNvPr id="8" name="Slide Number Placeholder 7">
            <a:extLst>
              <a:ext uri="{FF2B5EF4-FFF2-40B4-BE49-F238E27FC236}">
                <a16:creationId xmlns:a16="http://schemas.microsoft.com/office/drawing/2014/main" id="{3BA559EC-71D7-D38C-E651-02ABB03A47D6}"/>
              </a:ext>
              <a:ext uri="{C183D7F6-B498-43B3-948B-1728B52AA6E4}">
                <adec:decorative xmlns:adec="http://schemas.microsoft.com/office/drawing/2017/decorative" val="1"/>
              </a:ext>
            </a:extLst>
          </p:cNvPr>
          <p:cNvSpPr>
            <a:spLocks noGrp="1"/>
          </p:cNvSpPr>
          <p:nvPr>
            <p:ph type="sldNum" sz="quarter" idx="17"/>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6893810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header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67849" y="635964"/>
            <a:ext cx="6090151" cy="2226506"/>
          </a:xfrm>
        </p:spPr>
        <p:txBody>
          <a:bodyPr>
            <a:noAutofit/>
          </a:bodyPr>
          <a:lstStyle>
            <a:lvl1pPr>
              <a:defRPr sz="4800">
                <a:solidFill>
                  <a:schemeClr val="bg1"/>
                </a:solidFill>
              </a:defRPr>
            </a:lvl1pPr>
          </a:lstStyle>
          <a:p>
            <a:r>
              <a:rPr lang="en-US" noProof="0" dirty="0"/>
              <a:t>Section divider slide – click to add title </a:t>
            </a:r>
          </a:p>
        </p:txBody>
      </p:sp>
      <p:sp>
        <p:nvSpPr>
          <p:cNvPr id="13" name="Subtitle 2"/>
          <p:cNvSpPr>
            <a:spLocks noGrp="1"/>
          </p:cNvSpPr>
          <p:nvPr>
            <p:ph type="subTitle" idx="1" hasCustomPrompt="1"/>
          </p:nvPr>
        </p:nvSpPr>
        <p:spPr bwMode="white">
          <a:xfrm>
            <a:off x="775705" y="3119636"/>
            <a:ext cx="6082295"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add subtitle, if required</a:t>
            </a:r>
          </a:p>
        </p:txBody>
      </p:sp>
      <p:sp>
        <p:nvSpPr>
          <p:cNvPr id="2" name="Footer Placeholder 1">
            <a:extLst>
              <a:ext uri="{FF2B5EF4-FFF2-40B4-BE49-F238E27FC236}">
                <a16:creationId xmlns:a16="http://schemas.microsoft.com/office/drawing/2014/main" id="{D2588DA8-BB1F-017C-4B48-DD35E9D72041}"/>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dirty="0"/>
          </a:p>
        </p:txBody>
      </p:sp>
      <p:sp>
        <p:nvSpPr>
          <p:cNvPr id="6" name="Slide Number Placeholder 5">
            <a:extLst>
              <a:ext uri="{FF2B5EF4-FFF2-40B4-BE49-F238E27FC236}">
                <a16:creationId xmlns:a16="http://schemas.microsoft.com/office/drawing/2014/main" id="{059168B5-3C81-D649-A62C-3E51DDE9147E}"/>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426164710"/>
      </p:ext>
    </p:extLst>
  </p:cSld>
  <p:clrMapOvr>
    <a:masterClrMapping/>
  </p:clrMapOvr>
  <p:transition/>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header B">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67849" y="635964"/>
            <a:ext cx="6090151" cy="2226506"/>
          </a:xfrm>
        </p:spPr>
        <p:txBody>
          <a:bodyPr>
            <a:noAutofit/>
          </a:bodyPr>
          <a:lstStyle>
            <a:lvl1pPr>
              <a:defRPr sz="4800">
                <a:solidFill>
                  <a:schemeClr val="bg1"/>
                </a:solidFill>
              </a:defRPr>
            </a:lvl1pPr>
          </a:lstStyle>
          <a:p>
            <a:r>
              <a:rPr lang="en-US" noProof="0" dirty="0"/>
              <a:t>Section divider slide – click to add title</a:t>
            </a:r>
          </a:p>
        </p:txBody>
      </p:sp>
      <p:sp>
        <p:nvSpPr>
          <p:cNvPr id="13" name="Subtitle 2"/>
          <p:cNvSpPr>
            <a:spLocks noGrp="1"/>
          </p:cNvSpPr>
          <p:nvPr>
            <p:ph type="subTitle" idx="1" hasCustomPrompt="1"/>
          </p:nvPr>
        </p:nvSpPr>
        <p:spPr bwMode="white">
          <a:xfrm>
            <a:off x="775705" y="3119636"/>
            <a:ext cx="6082295"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add subtitle, if required</a:t>
            </a:r>
          </a:p>
        </p:txBody>
      </p:sp>
      <p:sp>
        <p:nvSpPr>
          <p:cNvPr id="2" name="Footer Placeholder 1">
            <a:extLst>
              <a:ext uri="{FF2B5EF4-FFF2-40B4-BE49-F238E27FC236}">
                <a16:creationId xmlns:a16="http://schemas.microsoft.com/office/drawing/2014/main" id="{75106692-C87C-3807-E526-517D6A1F536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dirty="0"/>
          </a:p>
        </p:txBody>
      </p:sp>
      <p:sp>
        <p:nvSpPr>
          <p:cNvPr id="6" name="Slide Number Placeholder 5">
            <a:extLst>
              <a:ext uri="{FF2B5EF4-FFF2-40B4-BE49-F238E27FC236}">
                <a16:creationId xmlns:a16="http://schemas.microsoft.com/office/drawing/2014/main" id="{6D464952-1AE7-42B0-8B85-9881A9CDCA45}"/>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2300525240"/>
      </p:ext>
    </p:extLst>
  </p:cSld>
  <p:clrMapOvr>
    <a:masterClrMapping/>
  </p:clrMapOvr>
  <p:transition/>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header A - Cornerst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67849" y="635964"/>
            <a:ext cx="6090151" cy="2226506"/>
          </a:xfrm>
        </p:spPr>
        <p:txBody>
          <a:bodyPr>
            <a:noAutofit/>
          </a:bodyPr>
          <a:lstStyle>
            <a:lvl1pPr>
              <a:defRPr sz="4800">
                <a:solidFill>
                  <a:schemeClr val="bg1"/>
                </a:solidFill>
              </a:defRPr>
            </a:lvl1pPr>
          </a:lstStyle>
          <a:p>
            <a:r>
              <a:rPr lang="en-US" noProof="0" dirty="0"/>
              <a:t>Section divider slide – click to add title</a:t>
            </a:r>
          </a:p>
        </p:txBody>
      </p:sp>
      <p:sp>
        <p:nvSpPr>
          <p:cNvPr id="13" name="Subtitle 2"/>
          <p:cNvSpPr>
            <a:spLocks noGrp="1"/>
          </p:cNvSpPr>
          <p:nvPr>
            <p:ph type="subTitle" idx="1" hasCustomPrompt="1"/>
          </p:nvPr>
        </p:nvSpPr>
        <p:spPr bwMode="white">
          <a:xfrm>
            <a:off x="775705" y="3119636"/>
            <a:ext cx="6082295"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add subtitle, if required</a:t>
            </a:r>
          </a:p>
        </p:txBody>
      </p:sp>
      <p:pic>
        <p:nvPicPr>
          <p:cNvPr id="25" name="Picture 24">
            <a:extLst>
              <a:ext uri="{FF2B5EF4-FFF2-40B4-BE49-F238E27FC236}">
                <a16:creationId xmlns:a16="http://schemas.microsoft.com/office/drawing/2014/main" id="{85DC4374-E81E-9AC6-B5B6-928E2E87F2F2}"/>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b="14857"/>
          <a:stretch/>
        </p:blipFill>
        <p:spPr>
          <a:xfrm>
            <a:off x="5943600" y="0"/>
            <a:ext cx="6248400" cy="5977126"/>
          </a:xfrm>
          <a:prstGeom prst="rect">
            <a:avLst/>
          </a:prstGeom>
        </p:spPr>
      </p:pic>
      <p:sp>
        <p:nvSpPr>
          <p:cNvPr id="2" name="Footer Placeholder 1">
            <a:extLst>
              <a:ext uri="{FF2B5EF4-FFF2-40B4-BE49-F238E27FC236}">
                <a16:creationId xmlns:a16="http://schemas.microsoft.com/office/drawing/2014/main" id="{AC493637-F6CE-4459-CCA3-59DD38DA66EE}"/>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dirty="0"/>
          </a:p>
        </p:txBody>
      </p:sp>
      <p:sp>
        <p:nvSpPr>
          <p:cNvPr id="7" name="Slide Number Placeholder 6">
            <a:extLst>
              <a:ext uri="{FF2B5EF4-FFF2-40B4-BE49-F238E27FC236}">
                <a16:creationId xmlns:a16="http://schemas.microsoft.com/office/drawing/2014/main" id="{DD5E60A9-0732-5033-81CC-B1E4E20B600A}"/>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99807827"/>
      </p:ext>
    </p:extLst>
  </p:cSld>
  <p:clrMapOvr>
    <a:masterClrMapping/>
  </p:clrMapOvr>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header B - Cornerst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67849" y="635964"/>
            <a:ext cx="6090151" cy="2226506"/>
          </a:xfrm>
        </p:spPr>
        <p:txBody>
          <a:bodyPr>
            <a:noAutofit/>
          </a:bodyPr>
          <a:lstStyle>
            <a:lvl1pPr>
              <a:defRPr sz="4800">
                <a:solidFill>
                  <a:schemeClr val="bg1"/>
                </a:solidFill>
              </a:defRPr>
            </a:lvl1pPr>
          </a:lstStyle>
          <a:p>
            <a:r>
              <a:rPr lang="en-US" noProof="0" dirty="0"/>
              <a:t>Section divider slide – click to add title</a:t>
            </a:r>
          </a:p>
        </p:txBody>
      </p:sp>
      <p:sp>
        <p:nvSpPr>
          <p:cNvPr id="13" name="Subtitle 2"/>
          <p:cNvSpPr>
            <a:spLocks noGrp="1"/>
          </p:cNvSpPr>
          <p:nvPr>
            <p:ph type="subTitle" idx="1" hasCustomPrompt="1"/>
          </p:nvPr>
        </p:nvSpPr>
        <p:spPr bwMode="white">
          <a:xfrm>
            <a:off x="775705" y="3119636"/>
            <a:ext cx="6082295"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add subtitle, if required</a:t>
            </a:r>
          </a:p>
        </p:txBody>
      </p:sp>
      <p:pic>
        <p:nvPicPr>
          <p:cNvPr id="3" name="Picture 2">
            <a:extLs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4857"/>
          <a:stretch/>
        </p:blipFill>
        <p:spPr>
          <a:xfrm>
            <a:off x="5943600" y="0"/>
            <a:ext cx="6248400" cy="5977126"/>
          </a:xfrm>
          <a:prstGeom prst="rect">
            <a:avLst/>
          </a:prstGeom>
        </p:spPr>
      </p:pic>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dirty="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2268960216"/>
      </p:ext>
    </p:extLst>
  </p:cSld>
  <p:clrMapOvr>
    <a:masterClrMapping/>
  </p:clrMapOvr>
  <p:transition/>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header gray - Cornerston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2DDCE2-9F0E-46D3-455B-D0CFFE77DED9}"/>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b="14286"/>
          <a:stretch/>
        </p:blipFill>
        <p:spPr>
          <a:xfrm>
            <a:off x="5943600" y="1"/>
            <a:ext cx="6248400" cy="6017241"/>
          </a:xfrm>
          <a:prstGeom prst="rect">
            <a:avLst/>
          </a:prstGeom>
        </p:spPr>
      </p:pic>
      <p:sp>
        <p:nvSpPr>
          <p:cNvPr id="2" name="Footer Placeholder 1">
            <a:extLst>
              <a:ext uri="{FF2B5EF4-FFF2-40B4-BE49-F238E27FC236}">
                <a16:creationId xmlns:a16="http://schemas.microsoft.com/office/drawing/2014/main" id="{055C288E-42E3-955B-BE6D-43C5EAF9E39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dirty="0"/>
          </a:p>
        </p:txBody>
      </p:sp>
      <p:sp>
        <p:nvSpPr>
          <p:cNvPr id="7" name="Slide Number Placeholder 6">
            <a:extLst>
              <a:ext uri="{FF2B5EF4-FFF2-40B4-BE49-F238E27FC236}">
                <a16:creationId xmlns:a16="http://schemas.microsoft.com/office/drawing/2014/main" id="{10B65D35-FD44-3A23-5085-583B5C51FD60}"/>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‹N°›</a:t>
            </a:fld>
            <a:endParaRPr lang="en-US" noProof="0" dirty="0"/>
          </a:p>
        </p:txBody>
      </p:sp>
      <p:sp>
        <p:nvSpPr>
          <p:cNvPr id="11" name="Titl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67849" y="635964"/>
            <a:ext cx="6090151" cy="2226506"/>
          </a:xfrm>
        </p:spPr>
        <p:txBody>
          <a:bodyPr>
            <a:noAutofit/>
          </a:bodyPr>
          <a:lstStyle>
            <a:lvl1pPr>
              <a:defRPr sz="4800">
                <a:solidFill>
                  <a:schemeClr val="tx1"/>
                </a:solidFill>
              </a:defRPr>
            </a:lvl1pPr>
          </a:lstStyle>
          <a:p>
            <a:r>
              <a:rPr lang="en-US" noProof="0" dirty="0"/>
              <a:t>Section divider slide – click to add title</a:t>
            </a:r>
          </a:p>
        </p:txBody>
      </p:sp>
      <p:sp>
        <p:nvSpPr>
          <p:cNvPr id="13" name="Subtitle 2"/>
          <p:cNvSpPr>
            <a:spLocks noGrp="1"/>
          </p:cNvSpPr>
          <p:nvPr>
            <p:ph type="subTitle" idx="1" hasCustomPrompt="1"/>
          </p:nvPr>
        </p:nvSpPr>
        <p:spPr bwMode="white">
          <a:xfrm>
            <a:off x="775705" y="3119636"/>
            <a:ext cx="6082295" cy="2051078"/>
          </a:xfrm>
          <a:prstGeom prst="rect">
            <a:avLst/>
          </a:prstGeom>
        </p:spPr>
        <p:txBody>
          <a:bodyPr lIns="0" tIns="0" rIns="0" bIns="0" anchor="t" anchorCtr="0">
            <a:noAutofit/>
          </a:bodyPr>
          <a:lstStyle>
            <a:lvl1pPr marL="0" indent="0" algn="l">
              <a:spcBef>
                <a:spcPct val="0"/>
              </a:spcBef>
              <a:buNone/>
              <a:defRPr sz="2400" b="1">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add subtitle, if required</a:t>
            </a:r>
          </a:p>
        </p:txBody>
      </p:sp>
    </p:spTree>
    <p:extLst>
      <p:ext uri="{BB962C8B-B14F-4D97-AF65-F5344CB8AC3E}">
        <p14:creationId xmlns:p14="http://schemas.microsoft.com/office/powerpoint/2010/main" val="3691103152"/>
      </p:ext>
    </p:extLst>
  </p:cSld>
  <p:clrMapOvr>
    <a:masterClrMapping/>
  </p:clrMapOvr>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header white - Cornerston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088167-3D6D-5E6C-DA5E-C3277ED4606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4286"/>
          <a:stretch/>
        </p:blipFill>
        <p:spPr>
          <a:xfrm>
            <a:off x="5943516" y="0"/>
            <a:ext cx="6248400" cy="6017407"/>
          </a:xfrm>
          <a:prstGeom prst="rect">
            <a:avLst/>
          </a:prstGeom>
        </p:spPr>
      </p:pic>
      <p:sp>
        <p:nvSpPr>
          <p:cNvPr id="2" name="Footer Placeholder 1">
            <a:extLst>
              <a:ext uri="{FF2B5EF4-FFF2-40B4-BE49-F238E27FC236}">
                <a16:creationId xmlns:a16="http://schemas.microsoft.com/office/drawing/2014/main" id="{9542A8DC-D6A9-AE1E-4B2D-94EA32AFA271}"/>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dirty="0"/>
          </a:p>
        </p:txBody>
      </p:sp>
      <p:sp>
        <p:nvSpPr>
          <p:cNvPr id="8" name="Slide Number Placeholder 7">
            <a:extLst>
              <a:ext uri="{FF2B5EF4-FFF2-40B4-BE49-F238E27FC236}">
                <a16:creationId xmlns:a16="http://schemas.microsoft.com/office/drawing/2014/main" id="{31BB1A83-0CD4-B8FB-3185-33E9395D09FB}"/>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‹N°›</a:t>
            </a:fld>
            <a:endParaRPr lang="en-US" noProof="0" dirty="0"/>
          </a:p>
        </p:txBody>
      </p:sp>
      <p:sp>
        <p:nvSpPr>
          <p:cNvPr id="11" name="Title 1">
            <a:extLst>
              <a:ext uri="{FF2B5EF4-FFF2-40B4-BE49-F238E27FC236}">
                <a16:creationId xmlns:a16="http://schemas.microsoft.com/office/drawing/2014/main" id="{8C605EF0-E4DC-2A4A-909F-D231546F9524}"/>
              </a:ext>
            </a:extLst>
          </p:cNvPr>
          <p:cNvSpPr>
            <a:spLocks noGrp="1"/>
          </p:cNvSpPr>
          <p:nvPr userDrawn="1">
            <p:ph type="title" hasCustomPrompt="1"/>
          </p:nvPr>
        </p:nvSpPr>
        <p:spPr bwMode="white">
          <a:xfrm>
            <a:off x="767849" y="635964"/>
            <a:ext cx="6090151" cy="2226506"/>
          </a:xfrm>
        </p:spPr>
        <p:txBody>
          <a:bodyPr>
            <a:noAutofit/>
          </a:bodyPr>
          <a:lstStyle>
            <a:lvl1pPr>
              <a:defRPr sz="4800">
                <a:solidFill>
                  <a:schemeClr val="tx1"/>
                </a:solidFill>
              </a:defRPr>
            </a:lvl1pPr>
          </a:lstStyle>
          <a:p>
            <a:r>
              <a:rPr lang="en-US" noProof="0" dirty="0"/>
              <a:t>Section divider slide – click to add title</a:t>
            </a:r>
          </a:p>
        </p:txBody>
      </p:sp>
      <p:sp>
        <p:nvSpPr>
          <p:cNvPr id="13" name="Subtitle 2"/>
          <p:cNvSpPr>
            <a:spLocks noGrp="1"/>
          </p:cNvSpPr>
          <p:nvPr userDrawn="1">
            <p:ph type="subTitle" idx="1" hasCustomPrompt="1"/>
          </p:nvPr>
        </p:nvSpPr>
        <p:spPr bwMode="white">
          <a:xfrm>
            <a:off x="775705" y="3119636"/>
            <a:ext cx="6082295" cy="2051078"/>
          </a:xfrm>
          <a:prstGeom prst="rect">
            <a:avLst/>
          </a:prstGeom>
        </p:spPr>
        <p:txBody>
          <a:bodyPr lIns="0" tIns="0" rIns="0" bIns="0" anchor="t" anchorCtr="0">
            <a:noAutofit/>
          </a:bodyPr>
          <a:lstStyle>
            <a:lvl1pPr marL="0" indent="0" algn="l">
              <a:spcBef>
                <a:spcPct val="0"/>
              </a:spcBef>
              <a:buNone/>
              <a:defRPr sz="2400" b="1">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add subtitle, if required</a:t>
            </a:r>
          </a:p>
        </p:txBody>
      </p:sp>
    </p:spTree>
    <p:extLst>
      <p:ext uri="{BB962C8B-B14F-4D97-AF65-F5344CB8AC3E}">
        <p14:creationId xmlns:p14="http://schemas.microsoft.com/office/powerpoint/2010/main" val="428093006"/>
      </p:ext>
    </p:extLst>
  </p:cSld>
  <p:clrMapOvr>
    <a:masterClrMapping/>
  </p:clrMapOvr>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Read Only 6">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dirty="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‹N°›</a:t>
            </a:fld>
            <a:endParaRPr lang="en-US" noProof="0" dirty="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rmAutofit/>
          </a:bodyPr>
          <a:lstStyle/>
          <a:p>
            <a:pPr algn="ctr"/>
            <a:r>
              <a:rPr lang="en-US" sz="16600" noProof="0" dirty="0">
                <a:solidFill>
                  <a:schemeClr val="bg1"/>
                </a:solidFill>
              </a:rPr>
              <a:t>Closing layouts</a:t>
            </a:r>
            <a:endParaRPr lang="en-US" sz="16600" dirty="0">
              <a:solidFill>
                <a:schemeClr val="bg1"/>
              </a:solidFill>
            </a:endParaRPr>
          </a:p>
        </p:txBody>
      </p:sp>
    </p:spTree>
    <p:extLst>
      <p:ext uri="{BB962C8B-B14F-4D97-AF65-F5344CB8AC3E}">
        <p14:creationId xmlns:p14="http://schemas.microsoft.com/office/powerpoint/2010/main" val="678054219"/>
      </p:ext>
    </p:extLst>
  </p:cSld>
  <p:clrMapOvr>
    <a:masterClrMapping/>
  </p:clrMapOvr>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slide A – Cornerstone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16B254F-7AF8-F46D-A858-71F2ECB98139}"/>
              </a:ext>
            </a:extLst>
          </p:cNvPr>
          <p:cNvSpPr>
            <a:spLocks noGrp="1"/>
          </p:cNvSpPr>
          <p:nvPr>
            <p:ph type="title" hasCustomPrompt="1"/>
          </p:nvPr>
        </p:nvSpPr>
        <p:spPr>
          <a:xfrm>
            <a:off x="1524000" y="1892808"/>
            <a:ext cx="9144000" cy="576072"/>
          </a:xfrm>
        </p:spPr>
        <p:txBody>
          <a:bodyPr anchor="ctr" anchorCtr="0">
            <a:normAutofit/>
          </a:bodyPr>
          <a:lstStyle>
            <a:lvl1pPr algn="ctr">
              <a:defRPr sz="2400" b="1">
                <a:solidFill>
                  <a:sysClr val="windowText" lastClr="000000"/>
                </a:solidFill>
              </a:defRPr>
            </a:lvl1pPr>
          </a:lstStyle>
          <a:p>
            <a:r>
              <a:rPr lang="en-US" noProof="0" dirty="0"/>
              <a:t>Click to add text</a:t>
            </a:r>
          </a:p>
        </p:txBody>
      </p:sp>
      <p:sp>
        <p:nvSpPr>
          <p:cNvPr id="9" name="Rectangle 8">
            <a:extLst>
              <a:ext uri="{C183D7F6-B498-43B3-948B-1728B52AA6E4}">
                <adec:decorative xmlns:adec="http://schemas.microsoft.com/office/drawing/2017/decorative" val="1"/>
              </a:ext>
            </a:extLst>
          </p:cNvPr>
          <p:cNvSpPr/>
          <p:nvPr/>
        </p:nvSpPr>
        <p:spPr bwMode="gray">
          <a:xfrm>
            <a:off x="5714999" y="1527975"/>
            <a:ext cx="762000" cy="72000"/>
          </a:xfrm>
          <a:prstGeom prst="rect">
            <a:avLst/>
          </a:prstGeom>
          <a:gradFill>
            <a:gsLst>
              <a:gs pos="0">
                <a:srgbClr val="E31937"/>
              </a:gs>
              <a:gs pos="60000">
                <a:srgbClr val="A82465"/>
              </a:gs>
              <a:gs pos="100000">
                <a:srgbClr val="5236AB"/>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dirty="0">
              <a:solidFill>
                <a:schemeClr val="bg1"/>
              </a:solidFill>
              <a:cs typeface="Arial" pitchFamily="34" charset="0"/>
            </a:endParaRPr>
          </a:p>
        </p:txBody>
      </p:sp>
      <p:sp>
        <p:nvSpPr>
          <p:cNvPr id="5" name="Text Placeholder 16">
            <a:extLst>
              <a:ext uri="{FF2B5EF4-FFF2-40B4-BE49-F238E27FC236}">
                <a16:creationId xmlns:a16="http://schemas.microsoft.com/office/drawing/2014/main" id="{3F66BB57-CD32-9246-EBE9-D2ACB62844AD}"/>
              </a:ext>
            </a:extLst>
          </p:cNvPr>
          <p:cNvSpPr>
            <a:spLocks noGrp="1"/>
          </p:cNvSpPr>
          <p:nvPr>
            <p:ph type="body" sz="quarter" idx="10" hasCustomPrompt="1"/>
          </p:nvPr>
        </p:nvSpPr>
        <p:spPr>
          <a:xfrm>
            <a:off x="1524000" y="2559050"/>
            <a:ext cx="9144000" cy="3024000"/>
          </a:xfrm>
          <a:prstGeom prst="rect">
            <a:avLst/>
          </a:prstGeom>
        </p:spPr>
        <p:txBody>
          <a:bodyPr lIns="0" tIns="0" rIns="0" bIns="0"/>
          <a:lstStyle>
            <a:lvl1pPr marL="0" indent="0" algn="ctr">
              <a:buFontTx/>
              <a:buNone/>
              <a:defRPr sz="2000"/>
            </a:lvl1pPr>
            <a:lvl2pPr algn="ctr">
              <a:defRPr/>
            </a:lvl2pPr>
            <a:lvl3pPr algn="ctr">
              <a:defRPr/>
            </a:lvl3pPr>
            <a:lvl4pPr algn="ctr">
              <a:defRPr/>
            </a:lvl4pPr>
            <a:lvl5pPr algn="ctr">
              <a:defRPr/>
            </a:lvl5pPr>
          </a:lstStyle>
          <a:p>
            <a:pPr lvl="0"/>
            <a:r>
              <a:rPr lang="en-US" noProof="0" dirty="0"/>
              <a:t>Insert content or thank you message. Resize text as needed.</a:t>
            </a:r>
          </a:p>
        </p:txBody>
      </p:sp>
      <p:sp>
        <p:nvSpPr>
          <p:cNvPr id="2" name="Footer Placeholder 1">
            <a:extLst>
              <a:ext uri="{FF2B5EF4-FFF2-40B4-BE49-F238E27FC236}">
                <a16:creationId xmlns:a16="http://schemas.microsoft.com/office/drawing/2014/main" id="{7FD0C541-2265-F894-DDB6-03F495E227E6}"/>
              </a:ext>
              <a:ext uri="{C183D7F6-B498-43B3-948B-1728B52AA6E4}">
                <adec:decorative xmlns:adec="http://schemas.microsoft.com/office/drawing/2017/decorative" val="1"/>
              </a:ext>
            </a:extLst>
          </p:cNvPr>
          <p:cNvSpPr>
            <a:spLocks noGrp="1"/>
          </p:cNvSpPr>
          <p:nvPr>
            <p:ph type="ftr" sz="quarter" idx="40"/>
          </p:nvPr>
        </p:nvSpPr>
        <p:spPr/>
        <p:txBody>
          <a:bodyPr/>
          <a:lstStyle/>
          <a:p>
            <a:endParaRPr lang="en-US" noProof="0" dirty="0"/>
          </a:p>
        </p:txBody>
      </p:sp>
      <p:sp>
        <p:nvSpPr>
          <p:cNvPr id="7" name="Slide Number Placeholder 6">
            <a:extLst>
              <a:ext uri="{FF2B5EF4-FFF2-40B4-BE49-F238E27FC236}">
                <a16:creationId xmlns:a16="http://schemas.microsoft.com/office/drawing/2014/main" id="{0A5A640E-6C5B-7F2E-95FA-63A881976C23}"/>
              </a:ext>
              <a:ext uri="{C183D7F6-B498-43B3-948B-1728B52AA6E4}">
                <adec:decorative xmlns:adec="http://schemas.microsoft.com/office/drawing/2017/decorative" val="1"/>
              </a:ext>
            </a:extLst>
          </p:cNvPr>
          <p:cNvSpPr>
            <a:spLocks noGrp="1"/>
          </p:cNvSpPr>
          <p:nvPr>
            <p:ph type="sldNum" sz="quarter" idx="39"/>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193148463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lide – Layout 3">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CF1F9B-DAF3-A533-33E8-B570CC80CEB9}"/>
              </a:ext>
            </a:extLst>
          </p:cNvPr>
          <p:cNvSpPr>
            <a:spLocks noGrp="1"/>
          </p:cNvSpPr>
          <p:nvPr>
            <p:ph type="title" hasCustomPrompt="1"/>
          </p:nvPr>
        </p:nvSpPr>
        <p:spPr/>
        <p:txBody>
          <a:bodyPr/>
          <a:lstStyle/>
          <a:p>
            <a:r>
              <a:rPr lang="en-US" dirty="0"/>
              <a:t>Agenda slide layout 3 - click to add title</a:t>
            </a:r>
          </a:p>
        </p:txBody>
      </p:sp>
      <p:sp>
        <p:nvSpPr>
          <p:cNvPr id="5" name="Agenda item 1 description">
            <a:extLst>
              <a:ext uri="{FF2B5EF4-FFF2-40B4-BE49-F238E27FC236}">
                <a16:creationId xmlns:a16="http://schemas.microsoft.com/office/drawing/2014/main" id="{410433DD-6F83-F577-A641-A48EC3FC032A}"/>
              </a:ext>
              <a:ext uri="{C183D7F6-B498-43B3-948B-1728B52AA6E4}">
                <adec:decorative xmlns:adec="http://schemas.microsoft.com/office/drawing/2017/decorative" val="0"/>
              </a:ext>
            </a:extLst>
          </p:cNvPr>
          <p:cNvSpPr>
            <a:spLocks noGrp="1"/>
          </p:cNvSpPr>
          <p:nvPr>
            <p:ph type="body" sz="quarter" idx="16" hasCustomPrompt="1"/>
          </p:nvPr>
        </p:nvSpPr>
        <p:spPr>
          <a:xfrm>
            <a:off x="768096" y="1773936"/>
            <a:ext cx="2286000" cy="1828800"/>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dirty="0"/>
              <a:t>Click to add agenda item 1</a:t>
            </a:r>
          </a:p>
        </p:txBody>
      </p:sp>
      <p:sp>
        <p:nvSpPr>
          <p:cNvPr id="3" name="Agenda item 1">
            <a:extLst>
              <a:ext uri="{FF2B5EF4-FFF2-40B4-BE49-F238E27FC236}">
                <a16:creationId xmlns:a16="http://schemas.microsoft.com/office/drawing/2014/main" id="{EEE8292D-DDC8-29D0-F22E-7DA0659D55D9}"/>
              </a:ext>
              <a:ext uri="{C183D7F6-B498-43B3-948B-1728B52AA6E4}">
                <adec:decorative xmlns:adec="http://schemas.microsoft.com/office/drawing/2017/decorative" val="1"/>
              </a:ext>
            </a:extLst>
          </p:cNvPr>
          <p:cNvSpPr>
            <a:spLocks noGrp="1"/>
          </p:cNvSpPr>
          <p:nvPr>
            <p:ph type="body" sz="quarter" idx="17" hasCustomPrompt="1"/>
          </p:nvPr>
        </p:nvSpPr>
        <p:spPr>
          <a:xfrm>
            <a:off x="1548512" y="1517904"/>
            <a:ext cx="709406"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noProof="0" dirty="0"/>
          </a:p>
        </p:txBody>
      </p:sp>
      <p:sp>
        <p:nvSpPr>
          <p:cNvPr id="32" name="Agenda item 2 description">
            <a:extLst>
              <a:ext uri="{FF2B5EF4-FFF2-40B4-BE49-F238E27FC236}">
                <a16:creationId xmlns:a16="http://schemas.microsoft.com/office/drawing/2014/main" id="{B179BF33-B1BE-6230-6D6A-DC6E89E6F636}"/>
              </a:ext>
            </a:extLst>
          </p:cNvPr>
          <p:cNvSpPr>
            <a:spLocks noGrp="1"/>
          </p:cNvSpPr>
          <p:nvPr>
            <p:ph type="body" sz="quarter" idx="12" hasCustomPrompt="1"/>
          </p:nvPr>
        </p:nvSpPr>
        <p:spPr>
          <a:xfrm>
            <a:off x="3557016" y="1773936"/>
            <a:ext cx="2286000" cy="1828800"/>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dirty="0"/>
              <a:t>Click to add agenda item 2</a:t>
            </a:r>
          </a:p>
        </p:txBody>
      </p:sp>
      <p:sp>
        <p:nvSpPr>
          <p:cNvPr id="13" name="Agenda item 2">
            <a:extLst>
              <a:ext uri="{FF2B5EF4-FFF2-40B4-BE49-F238E27FC236}">
                <a16:creationId xmlns:a16="http://schemas.microsoft.com/office/drawing/2014/main" id="{A945F926-1515-CC75-1672-68C0DC40D0A6}"/>
              </a:ext>
              <a:ext uri="{C183D7F6-B498-43B3-948B-1728B52AA6E4}">
                <adec:decorative xmlns:adec="http://schemas.microsoft.com/office/drawing/2017/decorative" val="1"/>
              </a:ext>
            </a:extLst>
          </p:cNvPr>
          <p:cNvSpPr>
            <a:spLocks noGrp="1"/>
          </p:cNvSpPr>
          <p:nvPr>
            <p:ph type="body" sz="quarter" idx="19" hasCustomPrompt="1"/>
          </p:nvPr>
        </p:nvSpPr>
        <p:spPr>
          <a:xfrm>
            <a:off x="4347274" y="1517904"/>
            <a:ext cx="708214"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dirty="0"/>
          </a:p>
        </p:txBody>
      </p:sp>
      <p:sp>
        <p:nvSpPr>
          <p:cNvPr id="34" name="Agenda item 3 description">
            <a:extLst>
              <a:ext uri="{FF2B5EF4-FFF2-40B4-BE49-F238E27FC236}">
                <a16:creationId xmlns:a16="http://schemas.microsoft.com/office/drawing/2014/main" id="{38110207-8C1A-7C2A-F187-7B96C523CDB2}"/>
              </a:ext>
            </a:extLst>
          </p:cNvPr>
          <p:cNvSpPr>
            <a:spLocks noGrp="1"/>
          </p:cNvSpPr>
          <p:nvPr>
            <p:ph type="body" sz="quarter" idx="13" hasCustomPrompt="1"/>
          </p:nvPr>
        </p:nvSpPr>
        <p:spPr>
          <a:xfrm>
            <a:off x="6355080" y="1773936"/>
            <a:ext cx="2286000" cy="1828800"/>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dirty="0"/>
              <a:t>Click to add agenda item 3</a:t>
            </a:r>
          </a:p>
        </p:txBody>
      </p:sp>
      <p:sp>
        <p:nvSpPr>
          <p:cNvPr id="33" name="Agenda item 3">
            <a:extLst>
              <a:ext uri="{FF2B5EF4-FFF2-40B4-BE49-F238E27FC236}">
                <a16:creationId xmlns:a16="http://schemas.microsoft.com/office/drawing/2014/main" id="{28E0D5AF-2A48-3135-18FA-75FF0C81A0C2}"/>
              </a:ext>
              <a:ext uri="{C183D7F6-B498-43B3-948B-1728B52AA6E4}">
                <adec:decorative xmlns:adec="http://schemas.microsoft.com/office/drawing/2017/decorative" val="1"/>
              </a:ext>
            </a:extLst>
          </p:cNvPr>
          <p:cNvSpPr>
            <a:spLocks noGrp="1"/>
          </p:cNvSpPr>
          <p:nvPr>
            <p:ph type="body" sz="quarter" idx="20" hasCustomPrompt="1"/>
          </p:nvPr>
        </p:nvSpPr>
        <p:spPr>
          <a:xfrm>
            <a:off x="7141274" y="1517904"/>
            <a:ext cx="708214"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dirty="0"/>
          </a:p>
        </p:txBody>
      </p:sp>
      <p:sp>
        <p:nvSpPr>
          <p:cNvPr id="36" name="Agenda item 4 description">
            <a:extLst>
              <a:ext uri="{FF2B5EF4-FFF2-40B4-BE49-F238E27FC236}">
                <a16:creationId xmlns:a16="http://schemas.microsoft.com/office/drawing/2014/main" id="{1EF49AA8-99F9-DFFE-2924-2F2203B07183}"/>
              </a:ext>
            </a:extLst>
          </p:cNvPr>
          <p:cNvSpPr>
            <a:spLocks noGrp="1"/>
          </p:cNvSpPr>
          <p:nvPr>
            <p:ph type="body" sz="quarter" idx="18" hasCustomPrompt="1"/>
          </p:nvPr>
        </p:nvSpPr>
        <p:spPr>
          <a:xfrm>
            <a:off x="9156855" y="1773936"/>
            <a:ext cx="2286000" cy="1828800"/>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dirty="0"/>
              <a:t>Click to add agenda item 4</a:t>
            </a:r>
          </a:p>
        </p:txBody>
      </p:sp>
      <p:sp>
        <p:nvSpPr>
          <p:cNvPr id="35" name="Agenda item 4">
            <a:extLst>
              <a:ext uri="{FF2B5EF4-FFF2-40B4-BE49-F238E27FC236}">
                <a16:creationId xmlns:a16="http://schemas.microsoft.com/office/drawing/2014/main" id="{28922037-033C-4B02-F191-D7A10C3B2895}"/>
              </a:ext>
              <a:ext uri="{C183D7F6-B498-43B3-948B-1728B52AA6E4}">
                <adec:decorative xmlns:adec="http://schemas.microsoft.com/office/drawing/2017/decorative" val="1"/>
              </a:ext>
            </a:extLst>
          </p:cNvPr>
          <p:cNvSpPr>
            <a:spLocks noGrp="1"/>
          </p:cNvSpPr>
          <p:nvPr>
            <p:ph type="body" sz="quarter" idx="21" hasCustomPrompt="1"/>
          </p:nvPr>
        </p:nvSpPr>
        <p:spPr>
          <a:xfrm>
            <a:off x="9935274" y="1517904"/>
            <a:ext cx="708214"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dirty="0"/>
          </a:p>
        </p:txBody>
      </p:sp>
      <p:sp>
        <p:nvSpPr>
          <p:cNvPr id="21" name="Agenda item 5 description">
            <a:extLst>
              <a:ext uri="{FF2B5EF4-FFF2-40B4-BE49-F238E27FC236}">
                <a16:creationId xmlns:a16="http://schemas.microsoft.com/office/drawing/2014/main" id="{A8C9C41D-497C-D5B1-CD0D-329AC0D572F5}"/>
              </a:ext>
            </a:extLst>
          </p:cNvPr>
          <p:cNvSpPr>
            <a:spLocks noGrp="1"/>
          </p:cNvSpPr>
          <p:nvPr>
            <p:ph type="body" sz="quarter" idx="23" hasCustomPrompt="1"/>
          </p:nvPr>
        </p:nvSpPr>
        <p:spPr>
          <a:xfrm>
            <a:off x="768096" y="4123944"/>
            <a:ext cx="2286000" cy="1837944"/>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dirty="0"/>
              <a:t>Click to add agenda item 5</a:t>
            </a:r>
          </a:p>
        </p:txBody>
      </p:sp>
      <p:sp>
        <p:nvSpPr>
          <p:cNvPr id="20" name="Agenda item 5">
            <a:extLst>
              <a:ext uri="{FF2B5EF4-FFF2-40B4-BE49-F238E27FC236}">
                <a16:creationId xmlns:a16="http://schemas.microsoft.com/office/drawing/2014/main" id="{35FB7347-5B46-967F-82DA-894677567539}"/>
              </a:ext>
              <a:ext uri="{C183D7F6-B498-43B3-948B-1728B52AA6E4}">
                <adec:decorative xmlns:adec="http://schemas.microsoft.com/office/drawing/2017/decorative" val="1"/>
              </a:ext>
            </a:extLst>
          </p:cNvPr>
          <p:cNvSpPr>
            <a:spLocks noGrp="1"/>
          </p:cNvSpPr>
          <p:nvPr>
            <p:ph type="body" sz="quarter" idx="22" hasCustomPrompt="1"/>
          </p:nvPr>
        </p:nvSpPr>
        <p:spPr>
          <a:xfrm>
            <a:off x="1551044" y="3867926"/>
            <a:ext cx="709406"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dirty="0"/>
          </a:p>
        </p:txBody>
      </p:sp>
      <p:sp>
        <p:nvSpPr>
          <p:cNvPr id="23" name="Agenda item 6 description">
            <a:extLst>
              <a:ext uri="{FF2B5EF4-FFF2-40B4-BE49-F238E27FC236}">
                <a16:creationId xmlns:a16="http://schemas.microsoft.com/office/drawing/2014/main" id="{87180DAA-A9DF-402A-F2C3-5D908A97D73B}"/>
              </a:ext>
            </a:extLst>
          </p:cNvPr>
          <p:cNvSpPr>
            <a:spLocks noGrp="1"/>
          </p:cNvSpPr>
          <p:nvPr>
            <p:ph type="body" sz="quarter" idx="25" hasCustomPrompt="1"/>
          </p:nvPr>
        </p:nvSpPr>
        <p:spPr>
          <a:xfrm>
            <a:off x="3557016" y="4123944"/>
            <a:ext cx="2286000" cy="1837944"/>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dirty="0"/>
              <a:t>Click to add agenda item 6</a:t>
            </a:r>
          </a:p>
        </p:txBody>
      </p:sp>
      <p:sp>
        <p:nvSpPr>
          <p:cNvPr id="22" name="Agenda item 6">
            <a:extLst>
              <a:ext uri="{FF2B5EF4-FFF2-40B4-BE49-F238E27FC236}">
                <a16:creationId xmlns:a16="http://schemas.microsoft.com/office/drawing/2014/main" id="{5BF2E6A8-CA19-512A-5A70-FD6FEAEF2E55}"/>
              </a:ext>
              <a:ext uri="{C183D7F6-B498-43B3-948B-1728B52AA6E4}">
                <adec:decorative xmlns:adec="http://schemas.microsoft.com/office/drawing/2017/decorative" val="1"/>
              </a:ext>
            </a:extLst>
          </p:cNvPr>
          <p:cNvSpPr>
            <a:spLocks noGrp="1"/>
          </p:cNvSpPr>
          <p:nvPr>
            <p:ph type="body" sz="quarter" idx="24" hasCustomPrompt="1"/>
          </p:nvPr>
        </p:nvSpPr>
        <p:spPr>
          <a:xfrm>
            <a:off x="4347274" y="3867926"/>
            <a:ext cx="708214"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dirty="0"/>
          </a:p>
        </p:txBody>
      </p:sp>
      <p:sp>
        <p:nvSpPr>
          <p:cNvPr id="25" name="Agenda item 7 description">
            <a:extLst>
              <a:ext uri="{FF2B5EF4-FFF2-40B4-BE49-F238E27FC236}">
                <a16:creationId xmlns:a16="http://schemas.microsoft.com/office/drawing/2014/main" id="{61C0DECA-A650-D1E0-0A82-9AC736DC85E6}"/>
              </a:ext>
            </a:extLst>
          </p:cNvPr>
          <p:cNvSpPr>
            <a:spLocks noGrp="1"/>
          </p:cNvSpPr>
          <p:nvPr>
            <p:ph type="body" sz="quarter" idx="27" hasCustomPrompt="1"/>
          </p:nvPr>
        </p:nvSpPr>
        <p:spPr>
          <a:xfrm>
            <a:off x="6355080" y="4123944"/>
            <a:ext cx="2286000" cy="1837944"/>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dirty="0"/>
              <a:t>Click to add agenda item 7</a:t>
            </a:r>
          </a:p>
        </p:txBody>
      </p:sp>
      <p:sp>
        <p:nvSpPr>
          <p:cNvPr id="24" name="Agenda item 7">
            <a:extLst>
              <a:ext uri="{FF2B5EF4-FFF2-40B4-BE49-F238E27FC236}">
                <a16:creationId xmlns:a16="http://schemas.microsoft.com/office/drawing/2014/main" id="{AF27472A-2634-7758-05C2-3D692E51697F}"/>
              </a:ext>
              <a:ext uri="{C183D7F6-B498-43B3-948B-1728B52AA6E4}">
                <adec:decorative xmlns:adec="http://schemas.microsoft.com/office/drawing/2017/decorative" val="1"/>
              </a:ext>
            </a:extLst>
          </p:cNvPr>
          <p:cNvSpPr>
            <a:spLocks noGrp="1"/>
          </p:cNvSpPr>
          <p:nvPr>
            <p:ph type="body" sz="quarter" idx="26" hasCustomPrompt="1"/>
          </p:nvPr>
        </p:nvSpPr>
        <p:spPr>
          <a:xfrm>
            <a:off x="7141274" y="3867926"/>
            <a:ext cx="708214"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dirty="0"/>
          </a:p>
        </p:txBody>
      </p:sp>
      <p:sp>
        <p:nvSpPr>
          <p:cNvPr id="27" name="Agenda item 8 description">
            <a:extLst>
              <a:ext uri="{FF2B5EF4-FFF2-40B4-BE49-F238E27FC236}">
                <a16:creationId xmlns:a16="http://schemas.microsoft.com/office/drawing/2014/main" id="{76B22D04-2920-375F-8918-58AEE5B7A13E}"/>
              </a:ext>
            </a:extLst>
          </p:cNvPr>
          <p:cNvSpPr>
            <a:spLocks noGrp="1"/>
          </p:cNvSpPr>
          <p:nvPr>
            <p:ph type="body" sz="quarter" idx="29" hasCustomPrompt="1"/>
          </p:nvPr>
        </p:nvSpPr>
        <p:spPr>
          <a:xfrm>
            <a:off x="9156855" y="4123944"/>
            <a:ext cx="2286000" cy="1837944"/>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dirty="0"/>
              <a:t>Click to add agenda item 8</a:t>
            </a:r>
          </a:p>
        </p:txBody>
      </p:sp>
      <p:sp>
        <p:nvSpPr>
          <p:cNvPr id="26" name="Agenda item 8">
            <a:extLst>
              <a:ext uri="{FF2B5EF4-FFF2-40B4-BE49-F238E27FC236}">
                <a16:creationId xmlns:a16="http://schemas.microsoft.com/office/drawing/2014/main" id="{3F6A61E3-6AAD-BF3C-2F14-CD4C8A577F58}"/>
              </a:ext>
              <a:ext uri="{C183D7F6-B498-43B3-948B-1728B52AA6E4}">
                <adec:decorative xmlns:adec="http://schemas.microsoft.com/office/drawing/2017/decorative" val="1"/>
              </a:ext>
            </a:extLst>
          </p:cNvPr>
          <p:cNvSpPr>
            <a:spLocks noGrp="1"/>
          </p:cNvSpPr>
          <p:nvPr>
            <p:ph type="body" sz="quarter" idx="28" hasCustomPrompt="1"/>
          </p:nvPr>
        </p:nvSpPr>
        <p:spPr>
          <a:xfrm>
            <a:off x="9935274" y="3867926"/>
            <a:ext cx="708214"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dirty="0"/>
          </a:p>
        </p:txBody>
      </p:sp>
      <p:sp>
        <p:nvSpPr>
          <p:cNvPr id="4" name="Footer Placeholder 3">
            <a:extLst>
              <a:ext uri="{FF2B5EF4-FFF2-40B4-BE49-F238E27FC236}">
                <a16:creationId xmlns:a16="http://schemas.microsoft.com/office/drawing/2014/main" id="{DB884332-1497-54F4-11D6-D18B07C13226}"/>
              </a:ext>
              <a:ext uri="{C183D7F6-B498-43B3-948B-1728B52AA6E4}">
                <adec:decorative xmlns:adec="http://schemas.microsoft.com/office/drawing/2017/decorative" val="1"/>
              </a:ext>
            </a:extLst>
          </p:cNvPr>
          <p:cNvSpPr>
            <a:spLocks noGrp="1"/>
          </p:cNvSpPr>
          <p:nvPr>
            <p:ph type="ftr" sz="quarter" idx="31"/>
          </p:nvPr>
        </p:nvSpPr>
        <p:spPr>
          <a:xfrm>
            <a:off x="4038600" y="6967728"/>
            <a:ext cx="4114800" cy="137160"/>
          </a:xfrm>
        </p:spPr>
        <p:txBody>
          <a:bodyPr/>
          <a:lstStyle/>
          <a:p>
            <a:endParaRPr lang="en-US" noProof="0" dirty="0"/>
          </a:p>
        </p:txBody>
      </p:sp>
      <p:sp>
        <p:nvSpPr>
          <p:cNvPr id="7" name="Slide Number Placeholder">
            <a:extLst>
              <a:ext uri="{FF2B5EF4-FFF2-40B4-BE49-F238E27FC236}">
                <a16:creationId xmlns:a16="http://schemas.microsoft.com/office/drawing/2014/main" id="{72679693-BA13-5E4E-91BE-1606A75B027B}"/>
              </a:ext>
              <a:ext uri="{C183D7F6-B498-43B3-948B-1728B52AA6E4}">
                <adec:decorative xmlns:adec="http://schemas.microsoft.com/office/drawing/2017/decorative" val="1"/>
              </a:ext>
            </a:extLst>
          </p:cNvPr>
          <p:cNvSpPr>
            <a:spLocks noGrp="1"/>
          </p:cNvSpPr>
          <p:nvPr>
            <p:ph type="sldNum" sz="quarter" idx="4"/>
          </p:nvPr>
        </p:nvSpPr>
        <p:spPr>
          <a:xfrm>
            <a:off x="11163034" y="6967728"/>
            <a:ext cx="261660" cy="137160"/>
          </a:xfrm>
          <a:prstGeom prst="rect">
            <a:avLst/>
          </a:prstGeom>
        </p:spPr>
        <p:txBody>
          <a:bodyPr wrap="square" lIns="0" tIns="0" rIns="0" bIns="0" anchor="ctr" anchorCtr="0">
            <a:noAutofit/>
          </a:bodyPr>
          <a:lstStyle>
            <a:lvl1pPr algn="r">
              <a:defRPr lang="en-GB" sz="900" kern="1200" noProof="0" smtClean="0">
                <a:solidFill>
                  <a:srgbClr val="E6E6E6"/>
                </a:solidFill>
                <a:latin typeface="+mn-lt"/>
                <a:ea typeface="+mn-ea"/>
                <a:cs typeface="Arial" pitchFamily="34" charset="0"/>
              </a:defRPr>
            </a:lvl1p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3539607705"/>
      </p:ext>
    </p:extLst>
  </p:cSld>
  <p:clrMapOvr>
    <a:masterClrMapping/>
  </p:clrMapOvr>
  <p:transition/>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slide B – Cornerstone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16B254F-7AF8-F46D-A858-71F2ECB98139}"/>
              </a:ext>
            </a:extLst>
          </p:cNvPr>
          <p:cNvSpPr>
            <a:spLocks noGrp="1"/>
          </p:cNvSpPr>
          <p:nvPr>
            <p:ph type="title" hasCustomPrompt="1"/>
          </p:nvPr>
        </p:nvSpPr>
        <p:spPr>
          <a:xfrm>
            <a:off x="1524000" y="1892808"/>
            <a:ext cx="9144000" cy="576072"/>
          </a:xfrm>
        </p:spPr>
        <p:txBody>
          <a:bodyPr anchor="ctr" anchorCtr="0">
            <a:normAutofit/>
          </a:bodyPr>
          <a:lstStyle>
            <a:lvl1pPr algn="ctr">
              <a:defRPr sz="2400" b="1">
                <a:solidFill>
                  <a:sysClr val="windowText" lastClr="000000"/>
                </a:solidFill>
              </a:defRPr>
            </a:lvl1pPr>
          </a:lstStyle>
          <a:p>
            <a:r>
              <a:rPr lang="en-US" noProof="0" dirty="0"/>
              <a:t>Click to add text</a:t>
            </a:r>
          </a:p>
        </p:txBody>
      </p:sp>
      <p:sp>
        <p:nvSpPr>
          <p:cNvPr id="9" name="Rectangle 8">
            <a:extLst>
              <a:ext uri="{C183D7F6-B498-43B3-948B-1728B52AA6E4}">
                <adec:decorative xmlns:adec="http://schemas.microsoft.com/office/drawing/2017/decorative" val="1"/>
              </a:ext>
            </a:extLst>
          </p:cNvPr>
          <p:cNvSpPr/>
          <p:nvPr/>
        </p:nvSpPr>
        <p:spPr bwMode="gray">
          <a:xfrm>
            <a:off x="5714999" y="1527975"/>
            <a:ext cx="762000" cy="72000"/>
          </a:xfrm>
          <a:prstGeom prst="rect">
            <a:avLst/>
          </a:prstGeom>
          <a:gradFill>
            <a:gsLst>
              <a:gs pos="0">
                <a:srgbClr val="FFCDD2"/>
              </a:gs>
              <a:gs pos="33000">
                <a:srgbClr val="FF6A00"/>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dirty="0">
              <a:solidFill>
                <a:schemeClr val="bg1"/>
              </a:solidFill>
              <a:cs typeface="Arial" pitchFamily="34" charset="0"/>
            </a:endParaRPr>
          </a:p>
        </p:txBody>
      </p:sp>
      <p:sp>
        <p:nvSpPr>
          <p:cNvPr id="5" name="Text Placeholder 16">
            <a:extLst>
              <a:ext uri="{FF2B5EF4-FFF2-40B4-BE49-F238E27FC236}">
                <a16:creationId xmlns:a16="http://schemas.microsoft.com/office/drawing/2014/main" id="{3F66BB57-CD32-9246-EBE9-D2ACB62844AD}"/>
              </a:ext>
            </a:extLst>
          </p:cNvPr>
          <p:cNvSpPr>
            <a:spLocks noGrp="1"/>
          </p:cNvSpPr>
          <p:nvPr>
            <p:ph type="body" sz="quarter" idx="10" hasCustomPrompt="1"/>
          </p:nvPr>
        </p:nvSpPr>
        <p:spPr>
          <a:xfrm>
            <a:off x="1524000" y="2559050"/>
            <a:ext cx="9144000" cy="3024000"/>
          </a:xfrm>
          <a:prstGeom prst="rect">
            <a:avLst/>
          </a:prstGeom>
        </p:spPr>
        <p:txBody>
          <a:bodyPr lIns="0" tIns="0" rIns="0" bIns="0"/>
          <a:lstStyle>
            <a:lvl1pPr marL="0" indent="0" algn="ctr">
              <a:buFontTx/>
              <a:buNone/>
              <a:defRPr sz="2000"/>
            </a:lvl1pPr>
            <a:lvl2pPr algn="ctr">
              <a:defRPr/>
            </a:lvl2pPr>
            <a:lvl3pPr algn="ctr">
              <a:defRPr/>
            </a:lvl3pPr>
            <a:lvl4pPr algn="ctr">
              <a:defRPr/>
            </a:lvl4pPr>
            <a:lvl5pPr algn="ctr">
              <a:defRPr/>
            </a:lvl5pPr>
          </a:lstStyle>
          <a:p>
            <a:pPr lvl="0"/>
            <a:r>
              <a:rPr lang="en-US" noProof="0" dirty="0"/>
              <a:t>Insert content or thank you message. Resize text as needed.</a:t>
            </a:r>
          </a:p>
        </p:txBody>
      </p:sp>
      <p:sp>
        <p:nvSpPr>
          <p:cNvPr id="2" name="Footer Placeholder 1">
            <a:extLst>
              <a:ext uri="{FF2B5EF4-FFF2-40B4-BE49-F238E27FC236}">
                <a16:creationId xmlns:a16="http://schemas.microsoft.com/office/drawing/2014/main" id="{0757972F-F2B7-2039-F70F-0D0BC2FC3E66}"/>
              </a:ext>
              <a:ext uri="{C183D7F6-B498-43B3-948B-1728B52AA6E4}">
                <adec:decorative xmlns:adec="http://schemas.microsoft.com/office/drawing/2017/decorative" val="1"/>
              </a:ext>
            </a:extLst>
          </p:cNvPr>
          <p:cNvSpPr>
            <a:spLocks noGrp="1"/>
          </p:cNvSpPr>
          <p:nvPr>
            <p:ph type="ftr" sz="quarter" idx="40"/>
          </p:nvPr>
        </p:nvSpPr>
        <p:spPr/>
        <p:txBody>
          <a:bodyPr/>
          <a:lstStyle/>
          <a:p>
            <a:endParaRPr lang="en-US" noProof="0" dirty="0"/>
          </a:p>
        </p:txBody>
      </p:sp>
      <p:sp>
        <p:nvSpPr>
          <p:cNvPr id="7" name="Slide Number Placeholder 6">
            <a:extLst>
              <a:ext uri="{FF2B5EF4-FFF2-40B4-BE49-F238E27FC236}">
                <a16:creationId xmlns:a16="http://schemas.microsoft.com/office/drawing/2014/main" id="{0A5A640E-6C5B-7F2E-95FA-63A881976C23}"/>
              </a:ext>
              <a:ext uri="{C183D7F6-B498-43B3-948B-1728B52AA6E4}">
                <adec:decorative xmlns:adec="http://schemas.microsoft.com/office/drawing/2017/decorative" val="1"/>
              </a:ext>
            </a:extLst>
          </p:cNvPr>
          <p:cNvSpPr>
            <a:spLocks noGrp="1"/>
          </p:cNvSpPr>
          <p:nvPr>
            <p:ph type="sldNum" sz="quarter" idx="39"/>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413942756"/>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slide A – Contact us">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54351994-C110-F943-BA9E-AB717123F9E4}"/>
              </a:ext>
            </a:extLst>
          </p:cNvPr>
          <p:cNvSpPr>
            <a:spLocks noGrp="1"/>
          </p:cNvSpPr>
          <p:nvPr>
            <p:ph type="title" hasCustomPrompt="1"/>
          </p:nvPr>
        </p:nvSpPr>
        <p:spPr>
          <a:xfrm>
            <a:off x="766762" y="2219794"/>
            <a:ext cx="10658475" cy="920750"/>
          </a:xfrm>
          <a:prstGeom prst="rect">
            <a:avLst/>
          </a:prstGeom>
        </p:spPr>
        <p:txBody>
          <a:bodyPr vert="horz" lIns="0" tIns="0" rIns="0" bIns="0" rtlCol="0" anchor="b" anchorCtr="0">
            <a:noAutofit/>
          </a:bodyPr>
          <a:lstStyle>
            <a:lvl1pPr>
              <a:defRPr/>
            </a:lvl1pPr>
          </a:lstStyle>
          <a:p>
            <a:r>
              <a:rPr lang="en-US" noProof="0" dirty="0"/>
              <a:t>Closing contact us slide (gradient A) – click to add title</a:t>
            </a:r>
          </a:p>
        </p:txBody>
      </p:sp>
      <p:grpSp>
        <p:nvGrpSpPr>
          <p:cNvPr id="3" name="Group 2">
            <a:extLst>
              <a:ext uri="{FF2B5EF4-FFF2-40B4-BE49-F238E27FC236}">
                <a16:creationId xmlns:a16="http://schemas.microsoft.com/office/drawing/2014/main" id="{3F95883B-41B1-4F38-1D0A-9E5ECCDB003A}"/>
              </a:ext>
              <a:ext uri="{C183D7F6-B498-43B3-948B-1728B52AA6E4}">
                <adec:decorative xmlns:adec="http://schemas.microsoft.com/office/drawing/2017/decorative" val="1"/>
              </a:ext>
            </a:extLst>
          </p:cNvPr>
          <p:cNvGrpSpPr/>
          <p:nvPr userDrawn="1"/>
        </p:nvGrpSpPr>
        <p:grpSpPr>
          <a:xfrm>
            <a:off x="0" y="3492450"/>
            <a:ext cx="12193200" cy="2600375"/>
            <a:chOff x="0" y="3492450"/>
            <a:chExt cx="12193200" cy="2600375"/>
          </a:xfrm>
        </p:grpSpPr>
        <p:sp>
          <p:nvSpPr>
            <p:cNvPr id="12" name="TextBox 11">
              <a:extLst>
                <a:ext uri="{FF2B5EF4-FFF2-40B4-BE49-F238E27FC236}">
                  <a16:creationId xmlns:a16="http://schemas.microsoft.com/office/drawing/2014/main" id="{1F614509-D299-6819-DE99-999B1432D4BE}"/>
                </a:ext>
                <a:ext uri="{C183D7F6-B498-43B3-948B-1728B52AA6E4}">
                  <adec:decorative xmlns:adec="http://schemas.microsoft.com/office/drawing/2017/decorative" val="1"/>
                </a:ext>
              </a:extLst>
            </p:cNvPr>
            <p:cNvSpPr txBox="1">
              <a:spLocks/>
            </p:cNvSpPr>
            <p:nvPr userDrawn="1"/>
          </p:nvSpPr>
          <p:spPr>
            <a:xfrm>
              <a:off x="0" y="3600450"/>
              <a:ext cx="12192000" cy="2492375"/>
            </a:xfrm>
            <a:prstGeom prst="rect">
              <a:avLst/>
            </a:prstGeom>
            <a:solidFill>
              <a:srgbClr val="F8F8F8"/>
            </a:solidFill>
          </p:spPr>
          <p:txBody>
            <a:bodyPr vert="horz" wrap="square" lIns="0" tIns="0" rIns="0" bIns="0" rtlCol="0" anchor="t" anchorCtr="0">
              <a:normAutofit/>
            </a:bodyPr>
            <a:lstStyle/>
            <a:p>
              <a:pPr algn="l"/>
              <a:endParaRPr lang="en-US" noProof="0" dirty="0"/>
            </a:p>
          </p:txBody>
        </p:sp>
        <p:sp>
          <p:nvSpPr>
            <p:cNvPr id="13" name="TextBox 12">
              <a:extLst>
                <a:ext uri="{FF2B5EF4-FFF2-40B4-BE49-F238E27FC236}">
                  <a16:creationId xmlns:a16="http://schemas.microsoft.com/office/drawing/2014/main" id="{B700D9F4-8C66-1D95-B888-C102CFAC6774}"/>
                </a:ext>
                <a:ext uri="{C183D7F6-B498-43B3-948B-1728B52AA6E4}">
                  <adec:decorative xmlns:adec="http://schemas.microsoft.com/office/drawing/2017/decorative" val="1"/>
                </a:ext>
              </a:extLst>
            </p:cNvPr>
            <p:cNvSpPr txBox="1">
              <a:spLocks/>
            </p:cNvSpPr>
            <p:nvPr userDrawn="1"/>
          </p:nvSpPr>
          <p:spPr>
            <a:xfrm>
              <a:off x="0" y="3492450"/>
              <a:ext cx="12193200" cy="108000"/>
            </a:xfrm>
            <a:prstGeom prst="rect">
              <a:avLst/>
            </a:prstGeom>
            <a:gradFill>
              <a:gsLst>
                <a:gs pos="0">
                  <a:srgbClr val="E31937"/>
                </a:gs>
                <a:gs pos="60000">
                  <a:srgbClr val="A82465"/>
                </a:gs>
                <a:gs pos="100000">
                  <a:srgbClr val="5236AB"/>
                </a:gs>
              </a:gsLst>
              <a:lin ang="10800000" scaled="0"/>
            </a:gradFill>
          </p:spPr>
          <p:txBody>
            <a:bodyPr vert="horz" wrap="square" lIns="0" tIns="0" rIns="0" bIns="0" rtlCol="0" anchor="t" anchorCtr="0">
              <a:normAutofit fontScale="40000" lnSpcReduction="20000"/>
            </a:bodyPr>
            <a:lstStyle/>
            <a:p>
              <a:pPr algn="l"/>
              <a:endParaRPr lang="en-US" noProof="0" dirty="0"/>
            </a:p>
          </p:txBody>
        </p:sp>
      </p:grpSp>
      <p:sp>
        <p:nvSpPr>
          <p:cNvPr id="4" name="Picture placeholder 5" descr="Photograph of individual who the details in textbox are referencing.">
            <a:extLst>
              <a:ext uri="{FF2B5EF4-FFF2-40B4-BE49-F238E27FC236}">
                <a16:creationId xmlns:a16="http://schemas.microsoft.com/office/drawing/2014/main" id="{03BCFE89-FD15-1E11-B30E-A9928F68DE95}"/>
              </a:ext>
            </a:extLst>
          </p:cNvPr>
          <p:cNvSpPr>
            <a:spLocks noGrp="1" noChangeAspect="1"/>
          </p:cNvSpPr>
          <p:nvPr>
            <p:ph type="pic" sz="quarter" idx="26"/>
          </p:nvPr>
        </p:nvSpPr>
        <p:spPr>
          <a:xfrm>
            <a:off x="766762" y="3966972"/>
            <a:ext cx="996696" cy="996696"/>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91440" tIns="91440" rIns="91440" b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fr-FR" sz="1200" noProof="0">
                <a:cs typeface="Arial" pitchFamily="34" charset="0"/>
              </a:rPr>
              <a:t>Cliquez sur l'icône pour ajouter une image</a:t>
            </a:r>
            <a:endParaRPr lang="en-US" sz="1200" noProof="0" dirty="0">
              <a:cs typeface="Arial" pitchFamily="34" charset="0"/>
            </a:endParaRPr>
          </a:p>
        </p:txBody>
      </p:sp>
      <p:sp>
        <p:nvSpPr>
          <p:cNvPr id="11" name="Text Placeholder 10">
            <a:extLst>
              <a:ext uri="{FF2B5EF4-FFF2-40B4-BE49-F238E27FC236}">
                <a16:creationId xmlns:a16="http://schemas.microsoft.com/office/drawing/2014/main" id="{EFCFA108-69DB-4B07-6998-B1F4F4095906}"/>
              </a:ext>
            </a:extLst>
          </p:cNvPr>
          <p:cNvSpPr>
            <a:spLocks noGrp="1"/>
          </p:cNvSpPr>
          <p:nvPr>
            <p:ph type="body" sz="quarter" idx="62"/>
          </p:nvPr>
        </p:nvSpPr>
        <p:spPr>
          <a:xfrm>
            <a:off x="2287588" y="3902964"/>
            <a:ext cx="3408362" cy="2148840"/>
          </a:xfrm>
          <a:prstGeom prst="rect">
            <a:avLst/>
          </a:prstGeom>
        </p:spPr>
        <p:txBody>
          <a:bodyPr lIns="0" tIns="0" rIns="0" bIns="0"/>
          <a:lstStyle>
            <a:lvl1pPr marL="0" indent="0">
              <a:buNone/>
              <a:defRPr sz="1600"/>
            </a:lvl1pPr>
          </a:lstStyle>
          <a:p>
            <a:pPr lvl="0"/>
            <a:r>
              <a:rPr lang="fr-FR" noProof="0"/>
              <a:t>Cliquez pour modifier les styles du texte du masque</a:t>
            </a:r>
          </a:p>
        </p:txBody>
      </p:sp>
      <p:sp>
        <p:nvSpPr>
          <p:cNvPr id="5" name="Picture placeholder 5" descr="Photograph of individual who the details in textbox are referencing.">
            <a:extLst>
              <a:ext uri="{FF2B5EF4-FFF2-40B4-BE49-F238E27FC236}">
                <a16:creationId xmlns:a16="http://schemas.microsoft.com/office/drawing/2014/main" id="{CC545A77-BA77-E6F6-EBC3-73FBE4CFC458}"/>
              </a:ext>
            </a:extLst>
          </p:cNvPr>
          <p:cNvSpPr>
            <a:spLocks noGrp="1" noChangeAspect="1"/>
          </p:cNvSpPr>
          <p:nvPr>
            <p:ph type="pic" sz="quarter" idx="60"/>
          </p:nvPr>
        </p:nvSpPr>
        <p:spPr>
          <a:xfrm>
            <a:off x="6507226" y="3966972"/>
            <a:ext cx="996696" cy="996696"/>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91440" tIns="91440" rIns="91440" b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fr-FR" sz="1200" noProof="0">
                <a:cs typeface="Arial" pitchFamily="34" charset="0"/>
              </a:rPr>
              <a:t>Cliquez sur l'icône pour ajouter une image</a:t>
            </a:r>
            <a:endParaRPr lang="en-US" sz="1200" noProof="0" dirty="0">
              <a:cs typeface="Arial" pitchFamily="34" charset="0"/>
            </a:endParaRPr>
          </a:p>
        </p:txBody>
      </p:sp>
      <p:sp>
        <p:nvSpPr>
          <p:cNvPr id="14" name="Text Placeholder 10">
            <a:extLst>
              <a:ext uri="{FF2B5EF4-FFF2-40B4-BE49-F238E27FC236}">
                <a16:creationId xmlns:a16="http://schemas.microsoft.com/office/drawing/2014/main" id="{E713A4D5-4317-F6E9-23F6-EDEF281E8896}"/>
              </a:ext>
            </a:extLst>
          </p:cNvPr>
          <p:cNvSpPr>
            <a:spLocks noGrp="1"/>
          </p:cNvSpPr>
          <p:nvPr>
            <p:ph type="body" sz="quarter" idx="63"/>
          </p:nvPr>
        </p:nvSpPr>
        <p:spPr>
          <a:xfrm>
            <a:off x="8016875" y="3903266"/>
            <a:ext cx="3408362" cy="2148840"/>
          </a:xfrm>
          <a:prstGeom prst="rect">
            <a:avLst/>
          </a:prstGeom>
        </p:spPr>
        <p:txBody>
          <a:bodyPr lIns="0" tIns="0" rIns="0" bIns="0"/>
          <a:lstStyle>
            <a:lvl1pPr marL="0" indent="0">
              <a:buNone/>
              <a:defRPr sz="1600"/>
            </a:lvl1pPr>
          </a:lstStyle>
          <a:p>
            <a:pPr lvl="0"/>
            <a:r>
              <a:rPr lang="fr-FR" noProof="0"/>
              <a:t>Cliquez pour modifier les styles du texte du masque</a:t>
            </a:r>
          </a:p>
        </p:txBody>
      </p:sp>
      <p:sp>
        <p:nvSpPr>
          <p:cNvPr id="2" name="Footer Placeholder 1">
            <a:extLst>
              <a:ext uri="{FF2B5EF4-FFF2-40B4-BE49-F238E27FC236}">
                <a16:creationId xmlns:a16="http://schemas.microsoft.com/office/drawing/2014/main" id="{9D21F2AF-DC20-C31D-0076-307B3CAB238D}"/>
              </a:ext>
            </a:extLst>
          </p:cNvPr>
          <p:cNvSpPr>
            <a:spLocks noGrp="1"/>
          </p:cNvSpPr>
          <p:nvPr>
            <p:ph type="ftr" sz="quarter" idx="67"/>
          </p:nvPr>
        </p:nvSpPr>
        <p:spPr/>
        <p:txBody>
          <a:bodyPr/>
          <a:lstStyle/>
          <a:p>
            <a:endParaRPr lang="en-US" noProof="0" dirty="0"/>
          </a:p>
        </p:txBody>
      </p:sp>
      <p:sp>
        <p:nvSpPr>
          <p:cNvPr id="10" name="Slide Number Placeholder 9">
            <a:extLst>
              <a:ext uri="{FF2B5EF4-FFF2-40B4-BE49-F238E27FC236}">
                <a16:creationId xmlns:a16="http://schemas.microsoft.com/office/drawing/2014/main" id="{553AAAF4-091F-0FC5-BBD9-9037C660D57E}"/>
              </a:ext>
              <a:ext uri="{C183D7F6-B498-43B3-948B-1728B52AA6E4}">
                <adec:decorative xmlns:adec="http://schemas.microsoft.com/office/drawing/2017/decorative" val="1"/>
              </a:ext>
            </a:extLst>
          </p:cNvPr>
          <p:cNvSpPr>
            <a:spLocks noGrp="1"/>
          </p:cNvSpPr>
          <p:nvPr>
            <p:ph type="sldNum" sz="quarter" idx="66"/>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937494046"/>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slide B – Contact us">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54351994-C110-F943-BA9E-AB717123F9E4}"/>
              </a:ext>
            </a:extLst>
          </p:cNvPr>
          <p:cNvSpPr>
            <a:spLocks noGrp="1"/>
          </p:cNvSpPr>
          <p:nvPr>
            <p:ph type="title" hasCustomPrompt="1"/>
          </p:nvPr>
        </p:nvSpPr>
        <p:spPr>
          <a:xfrm>
            <a:off x="766762" y="2219794"/>
            <a:ext cx="10658475" cy="920750"/>
          </a:xfrm>
          <a:prstGeom prst="rect">
            <a:avLst/>
          </a:prstGeom>
        </p:spPr>
        <p:txBody>
          <a:bodyPr vert="horz" lIns="0" tIns="0" rIns="0" bIns="0" rtlCol="0" anchor="b" anchorCtr="0">
            <a:noAutofit/>
          </a:bodyPr>
          <a:lstStyle>
            <a:lvl1pPr>
              <a:defRPr/>
            </a:lvl1pPr>
          </a:lstStyle>
          <a:p>
            <a:r>
              <a:rPr lang="en-US" noProof="0" dirty="0"/>
              <a:t>Closing contact us slide (gradient B) – click to add title</a:t>
            </a:r>
          </a:p>
        </p:txBody>
      </p:sp>
      <p:grpSp>
        <p:nvGrpSpPr>
          <p:cNvPr id="3" name="Group 2">
            <a:extLst>
              <a:ext uri="{FF2B5EF4-FFF2-40B4-BE49-F238E27FC236}">
                <a16:creationId xmlns:a16="http://schemas.microsoft.com/office/drawing/2014/main" id="{4F8F9319-F47E-5209-D96C-8C63C97A1C5E}"/>
              </a:ext>
              <a:ext uri="{C183D7F6-B498-43B3-948B-1728B52AA6E4}">
                <adec:decorative xmlns:adec="http://schemas.microsoft.com/office/drawing/2017/decorative" val="1"/>
              </a:ext>
            </a:extLst>
          </p:cNvPr>
          <p:cNvGrpSpPr/>
          <p:nvPr userDrawn="1"/>
        </p:nvGrpSpPr>
        <p:grpSpPr>
          <a:xfrm>
            <a:off x="0" y="3492450"/>
            <a:ext cx="12193200" cy="2600375"/>
            <a:chOff x="0" y="3492450"/>
            <a:chExt cx="12193200" cy="2600375"/>
          </a:xfrm>
        </p:grpSpPr>
        <p:sp>
          <p:nvSpPr>
            <p:cNvPr id="12" name="TextBox 11">
              <a:extLst>
                <a:ext uri="{FF2B5EF4-FFF2-40B4-BE49-F238E27FC236}">
                  <a16:creationId xmlns:a16="http://schemas.microsoft.com/office/drawing/2014/main" id="{1F614509-D299-6819-DE99-999B1432D4BE}"/>
                </a:ext>
                <a:ext uri="{C183D7F6-B498-43B3-948B-1728B52AA6E4}">
                  <adec:decorative xmlns:adec="http://schemas.microsoft.com/office/drawing/2017/decorative" val="1"/>
                </a:ext>
              </a:extLst>
            </p:cNvPr>
            <p:cNvSpPr txBox="1">
              <a:spLocks/>
            </p:cNvSpPr>
            <p:nvPr userDrawn="1"/>
          </p:nvSpPr>
          <p:spPr>
            <a:xfrm>
              <a:off x="0" y="3600450"/>
              <a:ext cx="12192000" cy="2492375"/>
            </a:xfrm>
            <a:prstGeom prst="rect">
              <a:avLst/>
            </a:prstGeom>
            <a:solidFill>
              <a:srgbClr val="F8F8F8"/>
            </a:solidFill>
          </p:spPr>
          <p:txBody>
            <a:bodyPr vert="horz" wrap="square" lIns="0" tIns="0" rIns="0" bIns="0" rtlCol="0" anchor="t" anchorCtr="0">
              <a:normAutofit/>
            </a:bodyPr>
            <a:lstStyle/>
            <a:p>
              <a:pPr algn="l"/>
              <a:endParaRPr lang="en-US" noProof="0" dirty="0"/>
            </a:p>
          </p:txBody>
        </p:sp>
        <p:sp>
          <p:nvSpPr>
            <p:cNvPr id="13" name="TextBox 12">
              <a:extLst>
                <a:ext uri="{FF2B5EF4-FFF2-40B4-BE49-F238E27FC236}">
                  <a16:creationId xmlns:a16="http://schemas.microsoft.com/office/drawing/2014/main" id="{B700D9F4-8C66-1D95-B888-C102CFAC6774}"/>
                </a:ext>
                <a:ext uri="{C183D7F6-B498-43B3-948B-1728B52AA6E4}">
                  <adec:decorative xmlns:adec="http://schemas.microsoft.com/office/drawing/2017/decorative" val="1"/>
                </a:ext>
              </a:extLst>
            </p:cNvPr>
            <p:cNvSpPr txBox="1">
              <a:spLocks/>
            </p:cNvSpPr>
            <p:nvPr userDrawn="1"/>
          </p:nvSpPr>
          <p:spPr>
            <a:xfrm>
              <a:off x="0" y="3492450"/>
              <a:ext cx="12193200" cy="108000"/>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0000" lnSpcReduction="20000"/>
            </a:bodyPr>
            <a:lstStyle/>
            <a:p>
              <a:pPr algn="l"/>
              <a:endParaRPr lang="en-US" noProof="0" dirty="0"/>
            </a:p>
          </p:txBody>
        </p:sp>
      </p:grpSp>
      <p:sp>
        <p:nvSpPr>
          <p:cNvPr id="4" name="Picture placeholder 5" descr="Photograph of individual who the details in textbox are referencing.">
            <a:extLst>
              <a:ext uri="{FF2B5EF4-FFF2-40B4-BE49-F238E27FC236}">
                <a16:creationId xmlns:a16="http://schemas.microsoft.com/office/drawing/2014/main" id="{03BCFE89-FD15-1E11-B30E-A9928F68DE95}"/>
              </a:ext>
            </a:extLst>
          </p:cNvPr>
          <p:cNvSpPr>
            <a:spLocks noGrp="1" noChangeAspect="1"/>
          </p:cNvSpPr>
          <p:nvPr>
            <p:ph type="pic" sz="quarter" idx="26"/>
          </p:nvPr>
        </p:nvSpPr>
        <p:spPr>
          <a:xfrm>
            <a:off x="766762" y="3966972"/>
            <a:ext cx="996696" cy="996696"/>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91440" tIns="91440" rIns="91440" b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fr-FR" sz="1200" noProof="0">
                <a:cs typeface="Arial" pitchFamily="34" charset="0"/>
              </a:rPr>
              <a:t>Cliquez sur l'icône pour ajouter une image</a:t>
            </a:r>
            <a:endParaRPr lang="en-US" sz="1200" noProof="0" dirty="0">
              <a:cs typeface="Arial" pitchFamily="34" charset="0"/>
            </a:endParaRPr>
          </a:p>
        </p:txBody>
      </p:sp>
      <p:sp>
        <p:nvSpPr>
          <p:cNvPr id="11" name="Text Placeholder 10">
            <a:extLst>
              <a:ext uri="{FF2B5EF4-FFF2-40B4-BE49-F238E27FC236}">
                <a16:creationId xmlns:a16="http://schemas.microsoft.com/office/drawing/2014/main" id="{EFCFA108-69DB-4B07-6998-B1F4F4095906}"/>
              </a:ext>
            </a:extLst>
          </p:cNvPr>
          <p:cNvSpPr>
            <a:spLocks noGrp="1"/>
          </p:cNvSpPr>
          <p:nvPr>
            <p:ph type="body" sz="quarter" idx="62"/>
          </p:nvPr>
        </p:nvSpPr>
        <p:spPr>
          <a:xfrm>
            <a:off x="2287588" y="3902964"/>
            <a:ext cx="3408362" cy="2148840"/>
          </a:xfrm>
          <a:prstGeom prst="rect">
            <a:avLst/>
          </a:prstGeom>
        </p:spPr>
        <p:txBody>
          <a:bodyPr lIns="0" tIns="0" rIns="0" bIns="0"/>
          <a:lstStyle>
            <a:lvl1pPr marL="0" indent="0">
              <a:buNone/>
              <a:defRPr sz="1600"/>
            </a:lvl1pPr>
          </a:lstStyle>
          <a:p>
            <a:pPr lvl="0"/>
            <a:r>
              <a:rPr lang="fr-FR" noProof="0"/>
              <a:t>Cliquez pour modifier les styles du texte du masque</a:t>
            </a:r>
          </a:p>
        </p:txBody>
      </p:sp>
      <p:sp>
        <p:nvSpPr>
          <p:cNvPr id="5" name="Picture placeholder 5" descr="Photograph of individual who the details in textbox are referencing.">
            <a:extLst>
              <a:ext uri="{FF2B5EF4-FFF2-40B4-BE49-F238E27FC236}">
                <a16:creationId xmlns:a16="http://schemas.microsoft.com/office/drawing/2014/main" id="{CC545A77-BA77-E6F6-EBC3-73FBE4CFC458}"/>
              </a:ext>
            </a:extLst>
          </p:cNvPr>
          <p:cNvSpPr>
            <a:spLocks noGrp="1" noChangeAspect="1"/>
          </p:cNvSpPr>
          <p:nvPr>
            <p:ph type="pic" sz="quarter" idx="60"/>
          </p:nvPr>
        </p:nvSpPr>
        <p:spPr>
          <a:xfrm>
            <a:off x="6507226" y="3966972"/>
            <a:ext cx="996696" cy="996696"/>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91440" tIns="91440" rIns="91440" b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fr-FR" sz="1200" noProof="0">
                <a:cs typeface="Arial" pitchFamily="34" charset="0"/>
              </a:rPr>
              <a:t>Cliquez sur l'icône pour ajouter une image</a:t>
            </a:r>
            <a:endParaRPr lang="en-US" sz="1200" noProof="0" dirty="0">
              <a:cs typeface="Arial" pitchFamily="34" charset="0"/>
            </a:endParaRPr>
          </a:p>
        </p:txBody>
      </p:sp>
      <p:sp>
        <p:nvSpPr>
          <p:cNvPr id="14" name="Text Placeholder 10">
            <a:extLst>
              <a:ext uri="{FF2B5EF4-FFF2-40B4-BE49-F238E27FC236}">
                <a16:creationId xmlns:a16="http://schemas.microsoft.com/office/drawing/2014/main" id="{E713A4D5-4317-F6E9-23F6-EDEF281E8896}"/>
              </a:ext>
            </a:extLst>
          </p:cNvPr>
          <p:cNvSpPr>
            <a:spLocks noGrp="1"/>
          </p:cNvSpPr>
          <p:nvPr>
            <p:ph type="body" sz="quarter" idx="63"/>
          </p:nvPr>
        </p:nvSpPr>
        <p:spPr>
          <a:xfrm>
            <a:off x="8016875" y="3903266"/>
            <a:ext cx="3408362" cy="2148840"/>
          </a:xfrm>
          <a:prstGeom prst="rect">
            <a:avLst/>
          </a:prstGeom>
        </p:spPr>
        <p:txBody>
          <a:bodyPr lIns="0" tIns="0" rIns="0" bIns="0"/>
          <a:lstStyle>
            <a:lvl1pPr marL="0" indent="0">
              <a:buNone/>
              <a:defRPr sz="1600"/>
            </a:lvl1pPr>
          </a:lstStyle>
          <a:p>
            <a:pPr lvl="0"/>
            <a:r>
              <a:rPr lang="fr-FR" noProof="0"/>
              <a:t>Cliquez pour modifier les styles du texte du masque</a:t>
            </a:r>
          </a:p>
        </p:txBody>
      </p:sp>
      <p:sp>
        <p:nvSpPr>
          <p:cNvPr id="2" name="Footer Placeholder 1">
            <a:extLst>
              <a:ext uri="{FF2B5EF4-FFF2-40B4-BE49-F238E27FC236}">
                <a16:creationId xmlns:a16="http://schemas.microsoft.com/office/drawing/2014/main" id="{EB7ECD07-7F27-577F-6C51-E0DCA72AAC3A}"/>
              </a:ext>
            </a:extLst>
          </p:cNvPr>
          <p:cNvSpPr>
            <a:spLocks noGrp="1"/>
          </p:cNvSpPr>
          <p:nvPr>
            <p:ph type="ftr" sz="quarter" idx="67"/>
          </p:nvPr>
        </p:nvSpPr>
        <p:spPr/>
        <p:txBody>
          <a:bodyPr/>
          <a:lstStyle/>
          <a:p>
            <a:endParaRPr lang="en-US" noProof="0" dirty="0"/>
          </a:p>
        </p:txBody>
      </p:sp>
      <p:sp>
        <p:nvSpPr>
          <p:cNvPr id="10" name="Slide Number Placeholder 9">
            <a:extLst>
              <a:ext uri="{FF2B5EF4-FFF2-40B4-BE49-F238E27FC236}">
                <a16:creationId xmlns:a16="http://schemas.microsoft.com/office/drawing/2014/main" id="{6A348394-CEAC-2608-D2C7-1C6D9E8624AE}"/>
              </a:ext>
              <a:ext uri="{C183D7F6-B498-43B3-948B-1728B52AA6E4}">
                <adec:decorative xmlns:adec="http://schemas.microsoft.com/office/drawing/2017/decorative" val="1"/>
              </a:ext>
            </a:extLst>
          </p:cNvPr>
          <p:cNvSpPr>
            <a:spLocks noGrp="1"/>
          </p:cNvSpPr>
          <p:nvPr>
            <p:ph type="sldNum" sz="quarter" idx="66"/>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3013202458"/>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slide A – Logo+Cornerstone">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04351D-5FDC-BFE0-854C-3134DB0C3A5D}"/>
              </a:ext>
            </a:extLst>
          </p:cNvPr>
          <p:cNvSpPr>
            <a:spLocks noGrp="1"/>
          </p:cNvSpPr>
          <p:nvPr>
            <p:ph type="title" hasCustomPrompt="1"/>
          </p:nvPr>
        </p:nvSpPr>
        <p:spPr>
          <a:xfrm>
            <a:off x="777223" y="770482"/>
            <a:ext cx="6080777" cy="2862072"/>
          </a:xfrm>
          <a:prstGeom prst="rect">
            <a:avLst/>
          </a:prstGeom>
        </p:spPr>
        <p:txBody>
          <a:bodyPr vert="horz" lIns="0" tIns="0" rIns="0" bIns="0" rtlCol="0" anchor="t" anchorCtr="0">
            <a:noAutofit/>
          </a:bodyPr>
          <a:lstStyle>
            <a:lvl1pPr>
              <a:lnSpc>
                <a:spcPct val="80000"/>
              </a:lnSpc>
              <a:defRPr sz="6000">
                <a:solidFill>
                  <a:schemeClr val="tx1"/>
                </a:solidFill>
              </a:defRPr>
            </a:lvl1pPr>
          </a:lstStyle>
          <a:p>
            <a:r>
              <a:rPr lang="en-US" noProof="0" dirty="0"/>
              <a:t>Closing slide (gradient A) – click to add title</a:t>
            </a:r>
          </a:p>
        </p:txBody>
      </p:sp>
      <p:sp>
        <p:nvSpPr>
          <p:cNvPr id="6" name="Text placeholder 2">
            <a:extLst>
              <a:ext uri="{FF2B5EF4-FFF2-40B4-BE49-F238E27FC236}">
                <a16:creationId xmlns:a16="http://schemas.microsoft.com/office/drawing/2014/main" id="{809FFADF-A533-B666-03B7-44FFDD405052}"/>
              </a:ext>
            </a:extLst>
          </p:cNvPr>
          <p:cNvSpPr>
            <a:spLocks noGrp="1"/>
          </p:cNvSpPr>
          <p:nvPr>
            <p:ph type="body" sz="quarter" idx="12" hasCustomPrompt="1"/>
          </p:nvPr>
        </p:nvSpPr>
        <p:spPr>
          <a:xfrm>
            <a:off x="766763" y="3727452"/>
            <a:ext cx="6091237" cy="2016123"/>
          </a:xfrm>
          <a:prstGeom prst="rect">
            <a:avLst/>
          </a:prstGeom>
        </p:spPr>
        <p:txBody>
          <a:bodyPr lIns="0" tIns="0" rIns="0" bIns="0">
            <a:noAutofit/>
          </a:bodyPr>
          <a:lstStyle>
            <a:lvl1pPr marL="0" indent="0">
              <a:spcBef>
                <a:spcPct val="0"/>
              </a:spcBef>
              <a:buNone/>
              <a:defRPr sz="1600"/>
            </a:lvl1pPr>
          </a:lstStyle>
          <a:p>
            <a:pPr lvl="0"/>
            <a:r>
              <a:rPr lang="en-US" noProof="0" dirty="0"/>
              <a:t>To get the latest company description, visit brand.cgi.com &gt; Brand positioning &gt; Company descriptions.</a:t>
            </a:r>
          </a:p>
        </p:txBody>
      </p:sp>
      <p:sp>
        <p:nvSpPr>
          <p:cNvPr id="7" name="Freeform 6">
            <a:extLst>
              <a:ext uri="{FF2B5EF4-FFF2-40B4-BE49-F238E27FC236}">
                <a16:creationId xmlns:a16="http://schemas.microsoft.com/office/drawing/2014/main" id="{32D4678C-2B7C-5FAB-B4AE-FC0F899FD829}"/>
              </a:ext>
              <a:ext uri="{C183D7F6-B498-43B3-948B-1728B52AA6E4}">
                <adec:decorative xmlns:adec="http://schemas.microsoft.com/office/drawing/2017/decorative" val="1"/>
              </a:ext>
            </a:extLst>
          </p:cNvPr>
          <p:cNvSpPr>
            <a:spLocks noChangeAspect="1"/>
          </p:cNvSpPr>
          <p:nvPr userDrawn="1"/>
        </p:nvSpPr>
        <p:spPr bwMode="auto">
          <a:xfrm rot="16200000" flipH="1">
            <a:off x="7620857" y="764318"/>
            <a:ext cx="3813048" cy="3814762"/>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5236AB"/>
              </a:gs>
              <a:gs pos="60000">
                <a:srgbClr val="A82465"/>
              </a:gs>
              <a:gs pos="0">
                <a:srgbClr val="E31937"/>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dirty="0">
              <a:solidFill>
                <a:schemeClr val="bg1"/>
              </a:solidFill>
              <a:cs typeface="Arial" pitchFamily="34" charset="0"/>
            </a:endParaRPr>
          </a:p>
        </p:txBody>
      </p:sp>
      <p:sp>
        <p:nvSpPr>
          <p:cNvPr id="8" name="Textbox 3">
            <a:extLst>
              <a:ext uri="{FF2B5EF4-FFF2-40B4-BE49-F238E27FC236}">
                <a16:creationId xmlns:a16="http://schemas.microsoft.com/office/drawing/2014/main" id="{A897A659-5409-C506-A5D2-56F65EA48F91}"/>
              </a:ext>
            </a:extLst>
          </p:cNvPr>
          <p:cNvSpPr txBox="1">
            <a:spLocks/>
          </p:cNvSpPr>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US" sz="1400" b="1" noProof="0" dirty="0">
                <a:cs typeface="Arial" pitchFamily="34" charset="0"/>
              </a:rPr>
              <a:t>cgi.com</a:t>
            </a:r>
          </a:p>
        </p:txBody>
      </p:sp>
      <p:pic>
        <p:nvPicPr>
          <p:cNvPr id="9" name="CGI logo" descr="CGI Inc. logo">
            <a:extLst>
              <a:ext uri="{FF2B5EF4-FFF2-40B4-BE49-F238E27FC236}">
                <a16:creationId xmlns:a16="http://schemas.microsoft.com/office/drawing/2014/main" id="{111D3D6F-64DF-AD14-431C-D34E7E845DE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893670" y="5372174"/>
            <a:ext cx="1548659" cy="720650"/>
          </a:xfrm>
          <a:prstGeom prst="rect">
            <a:avLst/>
          </a:prstGeom>
        </p:spPr>
      </p:pic>
      <p:sp>
        <p:nvSpPr>
          <p:cNvPr id="3" name="Footer Placeholder 2">
            <a:extLst>
              <a:ext uri="{FF2B5EF4-FFF2-40B4-BE49-F238E27FC236}">
                <a16:creationId xmlns:a16="http://schemas.microsoft.com/office/drawing/2014/main" id="{7D65D96C-0287-1622-2E72-64E2F7F4656C}"/>
              </a:ext>
            </a:extLst>
          </p:cNvPr>
          <p:cNvSpPr>
            <a:spLocks noGrp="1"/>
          </p:cNvSpPr>
          <p:nvPr>
            <p:ph type="ftr" sz="quarter" idx="16"/>
          </p:nvPr>
        </p:nvSpPr>
        <p:spPr/>
        <p:txBody>
          <a:bodyPr/>
          <a:lstStyle/>
          <a:p>
            <a:endParaRPr lang="en-US" noProof="0" dirty="0"/>
          </a:p>
        </p:txBody>
      </p:sp>
      <p:sp>
        <p:nvSpPr>
          <p:cNvPr id="12" name="Slide Number Placeholder 11">
            <a:extLst>
              <a:ext uri="{FF2B5EF4-FFF2-40B4-BE49-F238E27FC236}">
                <a16:creationId xmlns:a16="http://schemas.microsoft.com/office/drawing/2014/main" id="{534E1B12-770D-3077-3F0A-B9B746C3A430}"/>
              </a:ext>
              <a:ext uri="{C183D7F6-B498-43B3-948B-1728B52AA6E4}">
                <adec:decorative xmlns:adec="http://schemas.microsoft.com/office/drawing/2017/decorative" val="1"/>
              </a:ext>
            </a:extLst>
          </p:cNvPr>
          <p:cNvSpPr>
            <a:spLocks noGrp="1"/>
          </p:cNvSpPr>
          <p:nvPr>
            <p:ph type="sldNum" sz="quarter" idx="15"/>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558491376"/>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slide B – Logo+Cornerstone">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04351D-5FDC-BFE0-854C-3134DB0C3A5D}"/>
              </a:ext>
            </a:extLst>
          </p:cNvPr>
          <p:cNvSpPr>
            <a:spLocks noGrp="1"/>
          </p:cNvSpPr>
          <p:nvPr>
            <p:ph type="title" hasCustomPrompt="1"/>
          </p:nvPr>
        </p:nvSpPr>
        <p:spPr>
          <a:xfrm>
            <a:off x="768096" y="768096"/>
            <a:ext cx="6080777" cy="2862072"/>
          </a:xfrm>
          <a:prstGeom prst="rect">
            <a:avLst/>
          </a:prstGeom>
        </p:spPr>
        <p:txBody>
          <a:bodyPr vert="horz" lIns="0" tIns="0" rIns="0" bIns="0" rtlCol="0" anchor="t" anchorCtr="0">
            <a:noAutofit/>
          </a:bodyPr>
          <a:lstStyle>
            <a:lvl1pPr>
              <a:lnSpc>
                <a:spcPct val="80000"/>
              </a:lnSpc>
              <a:defRPr sz="6000">
                <a:solidFill>
                  <a:schemeClr val="tx1"/>
                </a:solidFill>
              </a:defRPr>
            </a:lvl1pPr>
          </a:lstStyle>
          <a:p>
            <a:r>
              <a:rPr lang="en-US" noProof="0" dirty="0"/>
              <a:t>Closing slide (gradient B) – click to add title</a:t>
            </a:r>
          </a:p>
        </p:txBody>
      </p:sp>
      <p:sp>
        <p:nvSpPr>
          <p:cNvPr id="6" name="Text placeholder 2">
            <a:extLst>
              <a:ext uri="{FF2B5EF4-FFF2-40B4-BE49-F238E27FC236}">
                <a16:creationId xmlns:a16="http://schemas.microsoft.com/office/drawing/2014/main" id="{809FFADF-A533-B666-03B7-44FFDD405052}"/>
              </a:ext>
            </a:extLst>
          </p:cNvPr>
          <p:cNvSpPr>
            <a:spLocks noGrp="1"/>
          </p:cNvSpPr>
          <p:nvPr>
            <p:ph type="body" sz="quarter" idx="12" hasCustomPrompt="1"/>
          </p:nvPr>
        </p:nvSpPr>
        <p:spPr>
          <a:xfrm>
            <a:off x="766763" y="3727452"/>
            <a:ext cx="6091237" cy="2016123"/>
          </a:xfrm>
          <a:prstGeom prst="rect">
            <a:avLst/>
          </a:prstGeom>
        </p:spPr>
        <p:txBody>
          <a:bodyPr lIns="0" tIns="0" rIns="0" bIns="0">
            <a:noAutofit/>
          </a:bodyPr>
          <a:lstStyle>
            <a:lvl1pPr marL="0" indent="0">
              <a:spcBef>
                <a:spcPct val="0"/>
              </a:spcBef>
              <a:buNone/>
              <a:defRPr sz="1600"/>
            </a:lvl1pPr>
          </a:lstStyle>
          <a:p>
            <a:pPr lvl="0"/>
            <a:r>
              <a:rPr lang="en-US" noProof="0" dirty="0"/>
              <a:t>To get the latest company description, visit brand.cgi.com &gt; Brand positioning &gt; Company descriptions.</a:t>
            </a:r>
          </a:p>
        </p:txBody>
      </p:sp>
      <p:sp>
        <p:nvSpPr>
          <p:cNvPr id="7" name="Freeform 6">
            <a:extLst>
              <a:ext uri="{FF2B5EF4-FFF2-40B4-BE49-F238E27FC236}">
                <a16:creationId xmlns:a16="http://schemas.microsoft.com/office/drawing/2014/main" id="{32D4678C-2B7C-5FAB-B4AE-FC0F899FD829}"/>
              </a:ext>
              <a:ext uri="{C183D7F6-B498-43B3-948B-1728B52AA6E4}">
                <adec:decorative xmlns:adec="http://schemas.microsoft.com/office/drawing/2017/decorative" val="1"/>
              </a:ext>
            </a:extLst>
          </p:cNvPr>
          <p:cNvSpPr>
            <a:spLocks noChangeAspect="1"/>
          </p:cNvSpPr>
          <p:nvPr userDrawn="1"/>
        </p:nvSpPr>
        <p:spPr bwMode="auto">
          <a:xfrm rot="16200000" flipH="1">
            <a:off x="7620857" y="764318"/>
            <a:ext cx="3813048" cy="3814762"/>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dirty="0">
              <a:solidFill>
                <a:schemeClr val="bg1"/>
              </a:solidFill>
              <a:cs typeface="Arial" pitchFamily="34" charset="0"/>
            </a:endParaRPr>
          </a:p>
        </p:txBody>
      </p:sp>
      <p:sp>
        <p:nvSpPr>
          <p:cNvPr id="8" name="Textbox 3">
            <a:extLst>
              <a:ext uri="{FF2B5EF4-FFF2-40B4-BE49-F238E27FC236}">
                <a16:creationId xmlns:a16="http://schemas.microsoft.com/office/drawing/2014/main" id="{A897A659-5409-C506-A5D2-56F65EA48F91}"/>
              </a:ext>
            </a:extLst>
          </p:cNvPr>
          <p:cNvSpPr txBox="1">
            <a:spLocks/>
          </p:cNvSpPr>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US" sz="1400" b="1" noProof="0" dirty="0">
                <a:cs typeface="Arial" pitchFamily="34" charset="0"/>
              </a:rPr>
              <a:t>cgi.com</a:t>
            </a:r>
          </a:p>
        </p:txBody>
      </p:sp>
      <p:pic>
        <p:nvPicPr>
          <p:cNvPr id="9" name="CGI logo" descr="CGI Inc. logo">
            <a:extLst>
              <a:ext uri="{FF2B5EF4-FFF2-40B4-BE49-F238E27FC236}">
                <a16:creationId xmlns:a16="http://schemas.microsoft.com/office/drawing/2014/main" id="{111D3D6F-64DF-AD14-431C-D34E7E845DE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893670" y="5372174"/>
            <a:ext cx="1548659" cy="720650"/>
          </a:xfrm>
          <a:prstGeom prst="rect">
            <a:avLst/>
          </a:prstGeom>
        </p:spPr>
      </p:pic>
      <p:sp>
        <p:nvSpPr>
          <p:cNvPr id="3" name="Footer Placeholder 2">
            <a:extLst>
              <a:ext uri="{FF2B5EF4-FFF2-40B4-BE49-F238E27FC236}">
                <a16:creationId xmlns:a16="http://schemas.microsoft.com/office/drawing/2014/main" id="{B3DAC949-1442-A46E-72FA-37EF84DEBA82}"/>
              </a:ext>
            </a:extLst>
          </p:cNvPr>
          <p:cNvSpPr>
            <a:spLocks noGrp="1"/>
          </p:cNvSpPr>
          <p:nvPr>
            <p:ph type="ftr" sz="quarter" idx="16"/>
          </p:nvPr>
        </p:nvSpPr>
        <p:spPr/>
        <p:txBody>
          <a:bodyPr/>
          <a:lstStyle/>
          <a:p>
            <a:endParaRPr lang="en-US" noProof="0" dirty="0"/>
          </a:p>
        </p:txBody>
      </p:sp>
      <p:sp>
        <p:nvSpPr>
          <p:cNvPr id="12" name="Slide Number Placeholder 11">
            <a:extLst>
              <a:ext uri="{FF2B5EF4-FFF2-40B4-BE49-F238E27FC236}">
                <a16:creationId xmlns:a16="http://schemas.microsoft.com/office/drawing/2014/main" id="{CF61C4D7-E521-3636-FC43-E3A3C928D333}"/>
              </a:ext>
              <a:ext uri="{C183D7F6-B498-43B3-948B-1728B52AA6E4}">
                <adec:decorative xmlns:adec="http://schemas.microsoft.com/office/drawing/2017/decorative" val="1"/>
              </a:ext>
            </a:extLst>
          </p:cNvPr>
          <p:cNvSpPr>
            <a:spLocks noGrp="1"/>
          </p:cNvSpPr>
          <p:nvPr>
            <p:ph type="sldNum" sz="quarter" idx="15"/>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74997735"/>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ad Only 7">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dirty="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‹N°›</a:t>
            </a:fld>
            <a:endParaRPr lang="en-US" noProof="0" dirty="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rmAutofit/>
          </a:bodyPr>
          <a:lstStyle/>
          <a:p>
            <a:pPr algn="ctr"/>
            <a:r>
              <a:rPr lang="en-US" sz="16600" noProof="0" dirty="0">
                <a:solidFill>
                  <a:schemeClr val="bg1"/>
                </a:solidFill>
              </a:rPr>
              <a:t>Ready-to-use slides</a:t>
            </a:r>
            <a:endParaRPr lang="en-US" sz="16600" dirty="0">
              <a:solidFill>
                <a:schemeClr val="bg1"/>
              </a:solidFill>
            </a:endParaRPr>
          </a:p>
        </p:txBody>
      </p:sp>
    </p:spTree>
    <p:extLst>
      <p:ext uri="{BB962C8B-B14F-4D97-AF65-F5344CB8AC3E}">
        <p14:creationId xmlns:p14="http://schemas.microsoft.com/office/powerpoint/2010/main" val="1906927898"/>
      </p:ext>
    </p:extLst>
  </p:cSld>
  <p:clrMapOvr>
    <a:masterClrMapping/>
  </p:clrMapOvr>
  <p:transition/>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amp;A - Cornerstone">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C605EF0-E4DC-2A4A-909F-D231546F9524}"/>
              </a:ext>
            </a:extLst>
          </p:cNvPr>
          <p:cNvSpPr>
            <a:spLocks noGrp="1"/>
          </p:cNvSpPr>
          <p:nvPr userDrawn="1">
            <p:ph type="title" hasCustomPrompt="1"/>
          </p:nvPr>
        </p:nvSpPr>
        <p:spPr bwMode="white">
          <a:xfrm>
            <a:off x="767849" y="612111"/>
            <a:ext cx="6090151" cy="2226506"/>
          </a:xfrm>
        </p:spPr>
        <p:txBody>
          <a:bodyPr>
            <a:noAutofit/>
          </a:bodyPr>
          <a:lstStyle>
            <a:lvl1pPr>
              <a:defRPr sz="4800">
                <a:solidFill>
                  <a:schemeClr val="tx1"/>
                </a:solidFill>
              </a:defRPr>
            </a:lvl1pPr>
          </a:lstStyle>
          <a:p>
            <a:r>
              <a:rPr lang="en-US" noProof="0" dirty="0"/>
              <a:t>Q&amp;A</a:t>
            </a:r>
          </a:p>
        </p:txBody>
      </p:sp>
      <p:pic>
        <p:nvPicPr>
          <p:cNvPr id="3" name="Picture 2">
            <a:extLst>
              <a:ext uri="{FF2B5EF4-FFF2-40B4-BE49-F238E27FC236}">
                <a16:creationId xmlns:a16="http://schemas.microsoft.com/office/drawing/2014/main" id="{65088167-3D6D-5E6C-DA5E-C3277ED4606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4286"/>
          <a:stretch/>
        </p:blipFill>
        <p:spPr>
          <a:xfrm>
            <a:off x="5943516" y="0"/>
            <a:ext cx="6248400" cy="6017407"/>
          </a:xfrm>
          <a:prstGeom prst="rect">
            <a:avLst/>
          </a:prstGeom>
        </p:spPr>
      </p:pic>
      <p:sp>
        <p:nvSpPr>
          <p:cNvPr id="2" name="Footer Placeholder 1">
            <a:extLst>
              <a:ext uri="{FF2B5EF4-FFF2-40B4-BE49-F238E27FC236}">
                <a16:creationId xmlns:a16="http://schemas.microsoft.com/office/drawing/2014/main" id="{9542A8DC-D6A9-AE1E-4B2D-94EA32AFA271}"/>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dirty="0"/>
          </a:p>
        </p:txBody>
      </p:sp>
      <p:sp>
        <p:nvSpPr>
          <p:cNvPr id="8" name="Slide Number Placeholder 7">
            <a:extLst>
              <a:ext uri="{FF2B5EF4-FFF2-40B4-BE49-F238E27FC236}">
                <a16:creationId xmlns:a16="http://schemas.microsoft.com/office/drawing/2014/main" id="{31BB1A83-0CD4-B8FB-3185-33E9395D09FB}"/>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3393280198"/>
      </p:ext>
    </p:extLst>
  </p:cSld>
  <p:clrMapOvr>
    <a:masterClrMapping/>
  </p:clrMapOvr>
  <p:transition/>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slide A – Preset tagline+descriptio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B22672E-5DB6-C990-E754-D74675986889}"/>
              </a:ext>
            </a:extLst>
          </p:cNvPr>
          <p:cNvSpPr>
            <a:spLocks noGrp="1"/>
          </p:cNvSpPr>
          <p:nvPr>
            <p:ph type="title" hasCustomPrompt="1"/>
          </p:nvPr>
        </p:nvSpPr>
        <p:spPr>
          <a:xfrm>
            <a:off x="397795" y="-3497179"/>
            <a:ext cx="10658475" cy="3452361"/>
          </a:xfrm>
        </p:spPr>
        <p:txBody>
          <a:bodyPr/>
          <a:lstStyle>
            <a:lvl1pPr>
              <a:defRPr>
                <a:solidFill>
                  <a:srgbClr val="E6E6E6"/>
                </a:solidFill>
              </a:defRPr>
            </a:lvl1pPr>
          </a:lstStyle>
          <a:p>
            <a:r>
              <a:rPr lang="en-US" sz="2800" noProof="0" dirty="0"/>
              <a:t>Insights you can act on. Founded in 1976, CGI is among the largest IT and business consulting services firms in the world.</a:t>
            </a:r>
            <a:br>
              <a:rPr lang="en-US" sz="2800" noProof="0" dirty="0"/>
            </a:br>
            <a:br>
              <a:rPr lang="en-US" sz="2800" noProof="0" dirty="0"/>
            </a:br>
            <a:r>
              <a:rPr lang="en-US" sz="2800" noProof="0" dirty="0"/>
              <a:t>We are insights-driven and outcomes-based to help accelerate returns on your investments. Across hundreds of locations worldwide, we provide comprehensive, scalable and sustainable IT and business consulting services that are informed globally and delivered locally.</a:t>
            </a:r>
          </a:p>
        </p:txBody>
      </p:sp>
      <p:sp>
        <p:nvSpPr>
          <p:cNvPr id="5" name="TextBox 4">
            <a:extLst>
              <a:ext uri="{FF2B5EF4-FFF2-40B4-BE49-F238E27FC236}">
                <a16:creationId xmlns:a16="http://schemas.microsoft.com/office/drawing/2014/main" id="{056F8F7F-95BE-A79F-1143-BCA981115B28}"/>
              </a:ext>
            </a:extLst>
          </p:cNvPr>
          <p:cNvSpPr txBox="1">
            <a:spLocks/>
          </p:cNvSpPr>
          <p:nvPr userDrawn="1"/>
        </p:nvSpPr>
        <p:spPr>
          <a:xfrm>
            <a:off x="736292" y="621792"/>
            <a:ext cx="6080760" cy="2862072"/>
          </a:xfrm>
          <a:prstGeom prst="rect">
            <a:avLst/>
          </a:prstGeom>
          <a:ln>
            <a:noFill/>
          </a:ln>
        </p:spPr>
        <p:txBody>
          <a:bodyPr vert="horz" wrap="square" lIns="0" tIns="0" rIns="0" bIns="0" rtlCol="0" anchor="b" anchorCtr="0">
            <a:noAutofit/>
          </a:bodyPr>
          <a:lstStyle/>
          <a:p>
            <a:pPr algn="l">
              <a:lnSpc>
                <a:spcPct val="80000"/>
              </a:lnSpc>
            </a:pPr>
            <a:r>
              <a:rPr lang="en-US" sz="6000" noProof="0" dirty="0"/>
              <a:t>Insights you </a:t>
            </a:r>
            <a:br>
              <a:rPr lang="en-US" sz="6000" noProof="0" dirty="0"/>
            </a:br>
            <a:r>
              <a:rPr lang="en-US" sz="6000" noProof="0" dirty="0"/>
              <a:t>can act on</a:t>
            </a:r>
          </a:p>
        </p:txBody>
      </p:sp>
      <p:sp>
        <p:nvSpPr>
          <p:cNvPr id="2" name="TextBox 1">
            <a:extLst>
              <a:ext uri="{FF2B5EF4-FFF2-40B4-BE49-F238E27FC236}">
                <a16:creationId xmlns:a16="http://schemas.microsoft.com/office/drawing/2014/main" id="{49E263F4-A59C-0AAB-130B-605830B3CE86}"/>
              </a:ext>
            </a:extLst>
          </p:cNvPr>
          <p:cNvSpPr txBox="1">
            <a:spLocks/>
          </p:cNvSpPr>
          <p:nvPr userDrawn="1"/>
        </p:nvSpPr>
        <p:spPr>
          <a:xfrm>
            <a:off x="768096" y="3730752"/>
            <a:ext cx="6089904" cy="2020824"/>
          </a:xfrm>
          <a:prstGeom prst="rect">
            <a:avLst/>
          </a:prstGeom>
        </p:spPr>
        <p:txBody>
          <a:bodyPr vert="horz" wrap="square" lIns="0" tIns="0" rIns="0" bIns="0" rtlCol="0" anchor="t" anchorCtr="0">
            <a:normAutofit/>
          </a:bodyPr>
          <a:lstStyle/>
          <a:p>
            <a:r>
              <a:rPr lang="en-US" sz="1600" noProof="0" dirty="0"/>
              <a:t>Founded in 1976, CGI is among the largest IT and business consulting services firms in the world.</a:t>
            </a:r>
          </a:p>
          <a:p>
            <a:endParaRPr lang="en-US" sz="1600" noProof="0" dirty="0"/>
          </a:p>
          <a:p>
            <a:r>
              <a:rPr lang="en-US" sz="1600" noProof="0" dirty="0"/>
              <a:t>We are insights-driven and outcomes-based to help accelerate returns on your investments. Across hundreds of locations worldwide, we provide comprehensive, scalable and sustainable </a:t>
            </a:r>
            <a:br>
              <a:rPr lang="en-US" sz="1600" noProof="0" dirty="0"/>
            </a:br>
            <a:r>
              <a:rPr lang="en-US" sz="1600" noProof="0" dirty="0"/>
              <a:t>IT and business consulting services that are informed globally </a:t>
            </a:r>
            <a:br>
              <a:rPr lang="en-US" sz="1600" noProof="0" dirty="0"/>
            </a:br>
            <a:r>
              <a:rPr lang="en-US" sz="1600" noProof="0" dirty="0"/>
              <a:t>and delivered locally.</a:t>
            </a:r>
          </a:p>
          <a:p>
            <a:pPr algn="l"/>
            <a:endParaRPr lang="en-US" sz="1600" noProof="0" dirty="0"/>
          </a:p>
        </p:txBody>
      </p:sp>
      <p:sp>
        <p:nvSpPr>
          <p:cNvPr id="7" name="Freeform 6">
            <a:extLst>
              <a:ext uri="{FF2B5EF4-FFF2-40B4-BE49-F238E27FC236}">
                <a16:creationId xmlns:a16="http://schemas.microsoft.com/office/drawing/2014/main" id="{32D4678C-2B7C-5FAB-B4AE-FC0F899FD829}"/>
              </a:ext>
              <a:ext uri="{C183D7F6-B498-43B3-948B-1728B52AA6E4}">
                <adec:decorative xmlns:adec="http://schemas.microsoft.com/office/drawing/2017/decorative" val="1"/>
              </a:ext>
            </a:extLst>
          </p:cNvPr>
          <p:cNvSpPr>
            <a:spLocks noChangeAspect="1"/>
          </p:cNvSpPr>
          <p:nvPr userDrawn="1"/>
        </p:nvSpPr>
        <p:spPr bwMode="auto">
          <a:xfrm rot="16200000" flipH="1">
            <a:off x="7620857" y="764318"/>
            <a:ext cx="3813048" cy="3814762"/>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chemeClr val="accent1"/>
              </a:gs>
              <a:gs pos="60000">
                <a:srgbClr val="A82465"/>
              </a:gs>
              <a:gs pos="0">
                <a:srgbClr val="E31937"/>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dirty="0">
              <a:solidFill>
                <a:schemeClr val="bg1"/>
              </a:solidFill>
              <a:cs typeface="Arial" pitchFamily="34" charset="0"/>
            </a:endParaRPr>
          </a:p>
        </p:txBody>
      </p:sp>
      <p:sp>
        <p:nvSpPr>
          <p:cNvPr id="8" name="Textbox 3">
            <a:extLst>
              <a:ext uri="{FF2B5EF4-FFF2-40B4-BE49-F238E27FC236}">
                <a16:creationId xmlns:a16="http://schemas.microsoft.com/office/drawing/2014/main" id="{A897A659-5409-C506-A5D2-56F65EA48F91}"/>
              </a:ext>
            </a:extLst>
          </p:cNvPr>
          <p:cNvSpPr txBox="1">
            <a:spLocks/>
          </p:cNvSpPr>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US" sz="1400" b="1" noProof="0" dirty="0">
                <a:cs typeface="Arial" pitchFamily="34" charset="0"/>
              </a:rPr>
              <a:t>cgi.com</a:t>
            </a:r>
          </a:p>
        </p:txBody>
      </p:sp>
      <p:pic>
        <p:nvPicPr>
          <p:cNvPr id="9" name="CGI logo" descr="CGI Inc. logo">
            <a:extLst>
              <a:ext uri="{FF2B5EF4-FFF2-40B4-BE49-F238E27FC236}">
                <a16:creationId xmlns:a16="http://schemas.microsoft.com/office/drawing/2014/main" id="{111D3D6F-64DF-AD14-431C-D34E7E845DE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893670" y="5372174"/>
            <a:ext cx="1548659" cy="720650"/>
          </a:xfrm>
          <a:prstGeom prst="rect">
            <a:avLst/>
          </a:prstGeom>
        </p:spPr>
      </p:pic>
      <p:sp>
        <p:nvSpPr>
          <p:cNvPr id="3" name="Footer Placeholder 2">
            <a:extLst>
              <a:ext uri="{FF2B5EF4-FFF2-40B4-BE49-F238E27FC236}">
                <a16:creationId xmlns:a16="http://schemas.microsoft.com/office/drawing/2014/main" id="{0A416AD6-6C56-B972-2AB5-EF9AC998FC78}"/>
              </a:ext>
            </a:extLst>
          </p:cNvPr>
          <p:cNvSpPr>
            <a:spLocks noGrp="1"/>
          </p:cNvSpPr>
          <p:nvPr>
            <p:ph type="ftr" sz="quarter" idx="13"/>
          </p:nvPr>
        </p:nvSpPr>
        <p:spPr/>
        <p:txBody>
          <a:bodyPr/>
          <a:lstStyle/>
          <a:p>
            <a:endParaRPr lang="en-US" noProof="0" dirty="0"/>
          </a:p>
        </p:txBody>
      </p:sp>
      <p:sp>
        <p:nvSpPr>
          <p:cNvPr id="4" name="TextBox 3">
            <a:extLst>
              <a:ext uri="{FF2B5EF4-FFF2-40B4-BE49-F238E27FC236}">
                <a16:creationId xmlns:a16="http://schemas.microsoft.com/office/drawing/2014/main" id="{3A520050-78C8-D59C-A36C-DCAFD6D16DDF}"/>
              </a:ext>
            </a:extLst>
          </p:cNvPr>
          <p:cNvSpPr txBox="1">
            <a:spLocks/>
          </p:cNvSpPr>
          <p:nvPr userDrawn="1"/>
        </p:nvSpPr>
        <p:spPr>
          <a:xfrm>
            <a:off x="11163033" y="6345144"/>
            <a:ext cx="365760" cy="182880"/>
          </a:xfrm>
          <a:prstGeom prst="rect">
            <a:avLst/>
          </a:prstGeom>
          <a:solidFill>
            <a:schemeClr val="bg1"/>
          </a:solidFill>
        </p:spPr>
        <p:txBody>
          <a:bodyPr vert="horz" wrap="square" lIns="0" tIns="0" rIns="0" bIns="0" rtlCol="0" anchor="t" anchorCtr="0">
            <a:normAutofit fontScale="85000" lnSpcReduction="20000"/>
          </a:bodyPr>
          <a:lstStyle/>
          <a:p>
            <a:pPr algn="l"/>
            <a:endParaRPr lang="en-US" noProof="0" dirty="0"/>
          </a:p>
        </p:txBody>
      </p:sp>
      <p:sp>
        <p:nvSpPr>
          <p:cNvPr id="6" name="Slide Number Placeholder 7">
            <a:extLst>
              <a:ext uri="{FF2B5EF4-FFF2-40B4-BE49-F238E27FC236}">
                <a16:creationId xmlns:a16="http://schemas.microsoft.com/office/drawing/2014/main" id="{C1D36EEA-528E-E267-D6EC-07BC9DCF7DC0}"/>
              </a:ext>
              <a:ext uri="{C183D7F6-B498-43B3-948B-1728B52AA6E4}">
                <adec:decorative xmlns:adec="http://schemas.microsoft.com/office/drawing/2017/decorative" val="1"/>
              </a:ext>
            </a:extLst>
          </p:cNvPr>
          <p:cNvSpPr>
            <a:spLocks noGrp="1"/>
          </p:cNvSpPr>
          <p:nvPr>
            <p:ph type="sldNum" sz="quarter" idx="12"/>
          </p:nvPr>
        </p:nvSpPr>
        <p:spPr>
          <a:xfrm>
            <a:off x="11163034" y="6967728"/>
            <a:ext cx="261660" cy="137160"/>
          </a:xfrm>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136114906"/>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slide B – Preset tagline+descriptio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B22672E-5DB6-C990-E754-D74675986889}"/>
              </a:ext>
            </a:extLst>
          </p:cNvPr>
          <p:cNvSpPr>
            <a:spLocks noGrp="1"/>
          </p:cNvSpPr>
          <p:nvPr>
            <p:ph type="title" hasCustomPrompt="1"/>
          </p:nvPr>
        </p:nvSpPr>
        <p:spPr>
          <a:xfrm>
            <a:off x="397795" y="-3497179"/>
            <a:ext cx="10658475" cy="3452361"/>
          </a:xfrm>
        </p:spPr>
        <p:txBody>
          <a:bodyPr/>
          <a:lstStyle>
            <a:lvl1pPr>
              <a:defRPr>
                <a:solidFill>
                  <a:srgbClr val="E6E6E6"/>
                </a:solidFill>
              </a:defRPr>
            </a:lvl1pPr>
          </a:lstStyle>
          <a:p>
            <a:r>
              <a:rPr lang="en-US" sz="2800" noProof="0" dirty="0"/>
              <a:t>Insights you can act on. Founded in 1976, CGI is among the largest IT and business consulting services firms in the world.</a:t>
            </a:r>
            <a:br>
              <a:rPr lang="en-US" sz="2800" noProof="0" dirty="0"/>
            </a:br>
            <a:br>
              <a:rPr lang="en-US" sz="2800" noProof="0" dirty="0"/>
            </a:br>
            <a:r>
              <a:rPr lang="en-US" sz="2800" noProof="0" dirty="0"/>
              <a:t>We are insights-driven and outcomes-based to help accelerate returns on your investments. Across hundreds of locations worldwide, we provide comprehensive, scalable and sustainable IT and business consulting services that are informed globally and delivered locally.</a:t>
            </a:r>
          </a:p>
        </p:txBody>
      </p:sp>
      <p:sp>
        <p:nvSpPr>
          <p:cNvPr id="5" name="TextBox 4">
            <a:extLst>
              <a:ext uri="{FF2B5EF4-FFF2-40B4-BE49-F238E27FC236}">
                <a16:creationId xmlns:a16="http://schemas.microsoft.com/office/drawing/2014/main" id="{056F8F7F-95BE-A79F-1143-BCA981115B28}"/>
              </a:ext>
            </a:extLst>
          </p:cNvPr>
          <p:cNvSpPr txBox="1">
            <a:spLocks/>
          </p:cNvSpPr>
          <p:nvPr userDrawn="1"/>
        </p:nvSpPr>
        <p:spPr>
          <a:xfrm>
            <a:off x="740664" y="621792"/>
            <a:ext cx="6080760" cy="2862072"/>
          </a:xfrm>
          <a:prstGeom prst="rect">
            <a:avLst/>
          </a:prstGeom>
          <a:ln>
            <a:noFill/>
          </a:ln>
        </p:spPr>
        <p:txBody>
          <a:bodyPr vert="horz" wrap="square" lIns="0" tIns="0" rIns="0" bIns="0" rtlCol="0" anchor="b" anchorCtr="0">
            <a:noAutofit/>
          </a:bodyPr>
          <a:lstStyle/>
          <a:p>
            <a:pPr algn="l">
              <a:lnSpc>
                <a:spcPct val="80000"/>
              </a:lnSpc>
            </a:pPr>
            <a:r>
              <a:rPr lang="en-US" sz="6000" noProof="0" dirty="0"/>
              <a:t>Insights you </a:t>
            </a:r>
            <a:br>
              <a:rPr lang="en-US" sz="6000" noProof="0" dirty="0"/>
            </a:br>
            <a:r>
              <a:rPr lang="en-US" sz="6000" noProof="0" dirty="0"/>
              <a:t>can act on</a:t>
            </a:r>
          </a:p>
        </p:txBody>
      </p:sp>
      <p:sp>
        <p:nvSpPr>
          <p:cNvPr id="2" name="TextBox 1">
            <a:extLst>
              <a:ext uri="{FF2B5EF4-FFF2-40B4-BE49-F238E27FC236}">
                <a16:creationId xmlns:a16="http://schemas.microsoft.com/office/drawing/2014/main" id="{49E263F4-A59C-0AAB-130B-605830B3CE86}"/>
              </a:ext>
            </a:extLst>
          </p:cNvPr>
          <p:cNvSpPr txBox="1">
            <a:spLocks/>
          </p:cNvSpPr>
          <p:nvPr userDrawn="1"/>
        </p:nvSpPr>
        <p:spPr>
          <a:xfrm>
            <a:off x="768096" y="3730752"/>
            <a:ext cx="6089904" cy="2020824"/>
          </a:xfrm>
          <a:prstGeom prst="rect">
            <a:avLst/>
          </a:prstGeom>
        </p:spPr>
        <p:txBody>
          <a:bodyPr vert="horz" wrap="square" lIns="0" tIns="0" rIns="0" bIns="0" rtlCol="0" anchor="t" anchorCtr="0">
            <a:normAutofit/>
          </a:bodyPr>
          <a:lstStyle/>
          <a:p>
            <a:r>
              <a:rPr lang="en-US" sz="1600" noProof="0" dirty="0"/>
              <a:t>Founded in 1976, CGI is among the largest IT and business consulting services firms in the world.</a:t>
            </a:r>
          </a:p>
          <a:p>
            <a:endParaRPr lang="en-US" sz="1600" noProof="0" dirty="0"/>
          </a:p>
          <a:p>
            <a:r>
              <a:rPr lang="en-US" sz="1600" noProof="0" dirty="0"/>
              <a:t>We are insights-driven and outcomes-based to help accelerate returns on your investments. Across hundreds of locations worldwide, we provide comprehensive, scalable and sustainable </a:t>
            </a:r>
            <a:br>
              <a:rPr lang="en-US" sz="1600" noProof="0" dirty="0"/>
            </a:br>
            <a:r>
              <a:rPr lang="en-US" sz="1600" noProof="0" dirty="0"/>
              <a:t>IT and business consulting services that are informed globally </a:t>
            </a:r>
            <a:br>
              <a:rPr lang="en-US" sz="1600" noProof="0" dirty="0"/>
            </a:br>
            <a:r>
              <a:rPr lang="en-US" sz="1600" noProof="0" dirty="0"/>
              <a:t>and delivered locally.</a:t>
            </a:r>
          </a:p>
          <a:p>
            <a:pPr algn="l"/>
            <a:endParaRPr lang="en-US" sz="1600" noProof="0" dirty="0"/>
          </a:p>
        </p:txBody>
      </p:sp>
      <p:sp>
        <p:nvSpPr>
          <p:cNvPr id="7" name="Freeform 6">
            <a:extLst>
              <a:ext uri="{FF2B5EF4-FFF2-40B4-BE49-F238E27FC236}">
                <a16:creationId xmlns:a16="http://schemas.microsoft.com/office/drawing/2014/main" id="{32D4678C-2B7C-5FAB-B4AE-FC0F899FD829}"/>
              </a:ext>
              <a:ext uri="{C183D7F6-B498-43B3-948B-1728B52AA6E4}">
                <adec:decorative xmlns:adec="http://schemas.microsoft.com/office/drawing/2017/decorative" val="1"/>
              </a:ext>
            </a:extLst>
          </p:cNvPr>
          <p:cNvSpPr>
            <a:spLocks noChangeAspect="1"/>
          </p:cNvSpPr>
          <p:nvPr userDrawn="1"/>
        </p:nvSpPr>
        <p:spPr bwMode="auto">
          <a:xfrm rot="16200000" flipH="1">
            <a:off x="7620857" y="764318"/>
            <a:ext cx="3813048" cy="3814762"/>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dirty="0">
              <a:solidFill>
                <a:schemeClr val="bg1"/>
              </a:solidFill>
              <a:cs typeface="Arial" pitchFamily="34" charset="0"/>
            </a:endParaRPr>
          </a:p>
        </p:txBody>
      </p:sp>
      <p:sp>
        <p:nvSpPr>
          <p:cNvPr id="8" name="Textbox 3">
            <a:extLst>
              <a:ext uri="{FF2B5EF4-FFF2-40B4-BE49-F238E27FC236}">
                <a16:creationId xmlns:a16="http://schemas.microsoft.com/office/drawing/2014/main" id="{A897A659-5409-C506-A5D2-56F65EA48F91}"/>
              </a:ext>
            </a:extLst>
          </p:cNvPr>
          <p:cNvSpPr txBox="1">
            <a:spLocks/>
          </p:cNvSpPr>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US" sz="1400" b="1" noProof="0" dirty="0">
                <a:cs typeface="Arial" pitchFamily="34" charset="0"/>
              </a:rPr>
              <a:t>cgi.com</a:t>
            </a:r>
          </a:p>
        </p:txBody>
      </p:sp>
      <p:pic>
        <p:nvPicPr>
          <p:cNvPr id="9" name="CGI logo" descr="CGI Inc. logo">
            <a:extLst>
              <a:ext uri="{FF2B5EF4-FFF2-40B4-BE49-F238E27FC236}">
                <a16:creationId xmlns:a16="http://schemas.microsoft.com/office/drawing/2014/main" id="{111D3D6F-64DF-AD14-431C-D34E7E845DE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893670" y="5372174"/>
            <a:ext cx="1548659" cy="720650"/>
          </a:xfrm>
          <a:prstGeom prst="rect">
            <a:avLst/>
          </a:prstGeom>
        </p:spPr>
      </p:pic>
      <p:sp>
        <p:nvSpPr>
          <p:cNvPr id="3" name="Footer Placeholder 2">
            <a:extLst>
              <a:ext uri="{FF2B5EF4-FFF2-40B4-BE49-F238E27FC236}">
                <a16:creationId xmlns:a16="http://schemas.microsoft.com/office/drawing/2014/main" id="{8310FF9F-E094-3A43-0544-57A6C89432AA}"/>
              </a:ext>
            </a:extLst>
          </p:cNvPr>
          <p:cNvSpPr>
            <a:spLocks noGrp="1"/>
          </p:cNvSpPr>
          <p:nvPr>
            <p:ph type="ftr" sz="quarter" idx="13"/>
          </p:nvPr>
        </p:nvSpPr>
        <p:spPr/>
        <p:txBody>
          <a:bodyPr/>
          <a:lstStyle/>
          <a:p>
            <a:endParaRPr lang="en-US" noProof="0" dirty="0"/>
          </a:p>
        </p:txBody>
      </p:sp>
      <p:sp>
        <p:nvSpPr>
          <p:cNvPr id="4" name="TextBox 3">
            <a:extLst>
              <a:ext uri="{FF2B5EF4-FFF2-40B4-BE49-F238E27FC236}">
                <a16:creationId xmlns:a16="http://schemas.microsoft.com/office/drawing/2014/main" id="{0C57FE94-C0F6-6B34-3783-4C7D2A79BC72}"/>
              </a:ext>
            </a:extLst>
          </p:cNvPr>
          <p:cNvSpPr txBox="1">
            <a:spLocks/>
          </p:cNvSpPr>
          <p:nvPr userDrawn="1"/>
        </p:nvSpPr>
        <p:spPr>
          <a:xfrm>
            <a:off x="11163033" y="6345144"/>
            <a:ext cx="365760" cy="182880"/>
          </a:xfrm>
          <a:prstGeom prst="rect">
            <a:avLst/>
          </a:prstGeom>
          <a:solidFill>
            <a:schemeClr val="bg1"/>
          </a:solidFill>
        </p:spPr>
        <p:txBody>
          <a:bodyPr vert="horz" wrap="square" lIns="0" tIns="0" rIns="0" bIns="0" rtlCol="0" anchor="t" anchorCtr="0">
            <a:normAutofit fontScale="85000" lnSpcReduction="20000"/>
          </a:bodyPr>
          <a:lstStyle/>
          <a:p>
            <a:pPr algn="l"/>
            <a:endParaRPr lang="en-US" noProof="0" dirty="0"/>
          </a:p>
        </p:txBody>
      </p:sp>
      <p:sp>
        <p:nvSpPr>
          <p:cNvPr id="6" name="Slide Number Placeholder 7">
            <a:extLst>
              <a:ext uri="{FF2B5EF4-FFF2-40B4-BE49-F238E27FC236}">
                <a16:creationId xmlns:a16="http://schemas.microsoft.com/office/drawing/2014/main" id="{34BF6578-924E-900F-FBB2-D851251DEFBD}"/>
              </a:ext>
              <a:ext uri="{C183D7F6-B498-43B3-948B-1728B52AA6E4}">
                <adec:decorative xmlns:adec="http://schemas.microsoft.com/office/drawing/2017/decorative" val="1"/>
              </a:ext>
            </a:extLst>
          </p:cNvPr>
          <p:cNvSpPr>
            <a:spLocks noGrp="1"/>
          </p:cNvSpPr>
          <p:nvPr>
            <p:ph type="sldNum" sz="quarter" idx="12"/>
          </p:nvPr>
        </p:nvSpPr>
        <p:spPr>
          <a:xfrm>
            <a:off x="11163034" y="6967728"/>
            <a:ext cx="261660" cy="137160"/>
          </a:xfrm>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2884460317"/>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slide – Preset About CGI">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60A1F69-B5CC-5702-52E4-2ADAE4CEA12F}"/>
              </a:ext>
            </a:extLst>
          </p:cNvPr>
          <p:cNvSpPr>
            <a:spLocks noGrp="1"/>
          </p:cNvSpPr>
          <p:nvPr>
            <p:ph type="title" hasCustomPrompt="1"/>
          </p:nvPr>
        </p:nvSpPr>
        <p:spPr>
          <a:xfrm>
            <a:off x="821072" y="-1203159"/>
            <a:ext cx="10658475" cy="1148295"/>
          </a:xfrm>
        </p:spPr>
        <p:txBody>
          <a:bodyPr>
            <a:noAutofit/>
          </a:bodyPr>
          <a:lstStyle>
            <a:lvl1pPr>
              <a:defRPr sz="1200" b="0">
                <a:solidFill>
                  <a:srgbClr val="E6E6E6"/>
                </a:solidFill>
              </a:defRPr>
            </a:lvl1pPr>
          </a:lstStyle>
          <a:p>
            <a:pPr algn="l"/>
            <a:r>
              <a:rPr lang="en-US" b="0" noProof="0" dirty="0">
                <a:solidFill>
                  <a:srgbClr val="E6E6E6"/>
                </a:solidFill>
              </a:rPr>
              <a:t>About CGI </a:t>
            </a:r>
            <a:br>
              <a:rPr lang="en-US" b="0" noProof="0" dirty="0">
                <a:solidFill>
                  <a:srgbClr val="E6E6E6"/>
                </a:solidFill>
              </a:rPr>
            </a:br>
            <a:r>
              <a:rPr lang="en-US" b="0" noProof="0" dirty="0">
                <a:solidFill>
                  <a:srgbClr val="E6E6E6"/>
                </a:solidFill>
              </a:rPr>
              <a:t>Insights you can act on</a:t>
            </a:r>
            <a:br>
              <a:rPr lang="en-US" b="0" noProof="0" dirty="0">
                <a:solidFill>
                  <a:srgbClr val="E6E6E6"/>
                </a:solidFill>
              </a:rPr>
            </a:br>
            <a:r>
              <a:rPr lang="en-US" b="0" noProof="0" dirty="0">
                <a:solidFill>
                  <a:srgbClr val="E6E6E6"/>
                </a:solidFill>
              </a:rPr>
              <a:t>Founded in 1976, CGI is among the largest IT and business consulting services firms in the world.</a:t>
            </a:r>
            <a:br>
              <a:rPr lang="en-US" b="0" noProof="0" dirty="0">
                <a:solidFill>
                  <a:srgbClr val="E6E6E6"/>
                </a:solidFill>
              </a:rPr>
            </a:br>
            <a:r>
              <a:rPr lang="en-US" b="0" noProof="0" dirty="0">
                <a:solidFill>
                  <a:srgbClr val="E6E6E6"/>
                </a:solidFill>
              </a:rPr>
              <a:t>We are insights-driven and outcomes-based to help accelerate returns on your investments. Across hundreds of locations worldwide, we provide comprehensive, scalable and sustainable IT and business consulting services that are informed globally and delivered locally.</a:t>
            </a:r>
            <a:br>
              <a:rPr lang="en-US" b="0" noProof="0" dirty="0">
                <a:solidFill>
                  <a:srgbClr val="E6E6E6"/>
                </a:solidFill>
              </a:rPr>
            </a:br>
            <a:r>
              <a:rPr lang="en-US" b="0" noProof="0" dirty="0">
                <a:solidFill>
                  <a:srgbClr val="E6E6E6"/>
                </a:solidFill>
              </a:rPr>
              <a:t>cgi.com</a:t>
            </a:r>
            <a:br>
              <a:rPr lang="en-US" b="0" noProof="0" dirty="0">
                <a:solidFill>
                  <a:srgbClr val="E6E6E6"/>
                </a:solidFill>
              </a:rPr>
            </a:br>
            <a:endParaRPr lang="en-US" b="0" noProof="0" dirty="0">
              <a:solidFill>
                <a:srgbClr val="E6E6E6"/>
              </a:solidFill>
            </a:endParaRPr>
          </a:p>
        </p:txBody>
      </p:sp>
      <p:sp>
        <p:nvSpPr>
          <p:cNvPr id="2" name="TextBox 1">
            <a:extLst>
              <a:ext uri="{FF2B5EF4-FFF2-40B4-BE49-F238E27FC236}">
                <a16:creationId xmlns:a16="http://schemas.microsoft.com/office/drawing/2014/main" id="{4B3C3E2A-4A56-B0A7-0B73-15E80F6D3BDB}"/>
              </a:ext>
            </a:extLst>
          </p:cNvPr>
          <p:cNvSpPr txBox="1"/>
          <p:nvPr userDrawn="1"/>
        </p:nvSpPr>
        <p:spPr>
          <a:xfrm>
            <a:off x="766763" y="3282696"/>
            <a:ext cx="4608576" cy="320040"/>
          </a:xfrm>
          <a:prstGeom prst="rect">
            <a:avLst/>
          </a:prstGeom>
        </p:spPr>
        <p:txBody>
          <a:bodyPr vert="horz" wrap="square" lIns="0" tIns="0" rIns="0" bIns="0" rtlCol="0" anchor="t" anchorCtr="0">
            <a:normAutofit/>
          </a:bodyPr>
          <a:lstStyle/>
          <a:p>
            <a:pPr algn="l"/>
            <a:r>
              <a:rPr lang="en-US" b="1" noProof="0" dirty="0">
                <a:solidFill>
                  <a:srgbClr val="E31937"/>
                </a:solidFill>
              </a:rPr>
              <a:t>About CGI</a:t>
            </a:r>
          </a:p>
        </p:txBody>
      </p:sp>
      <p:sp>
        <p:nvSpPr>
          <p:cNvPr id="8" name="TextBox 7">
            <a:extLst>
              <a:ext uri="{FF2B5EF4-FFF2-40B4-BE49-F238E27FC236}">
                <a16:creationId xmlns:a16="http://schemas.microsoft.com/office/drawing/2014/main" id="{7B2627C1-E12E-A20D-EBCC-1D0135C82DE2}"/>
              </a:ext>
            </a:extLst>
          </p:cNvPr>
          <p:cNvSpPr txBox="1"/>
          <p:nvPr userDrawn="1"/>
        </p:nvSpPr>
        <p:spPr>
          <a:xfrm>
            <a:off x="766762" y="3858768"/>
            <a:ext cx="4608513" cy="2231136"/>
          </a:xfrm>
          <a:prstGeom prst="rect">
            <a:avLst/>
          </a:prstGeom>
        </p:spPr>
        <p:txBody>
          <a:bodyPr vert="horz" wrap="square" lIns="0" tIns="0" rIns="0" bIns="0" rtlCol="0" anchor="t" anchorCtr="0">
            <a:normAutofit/>
          </a:bodyPr>
          <a:lstStyle/>
          <a:p>
            <a:pPr>
              <a:lnSpc>
                <a:spcPct val="110000"/>
              </a:lnSpc>
              <a:spcBef>
                <a:spcPts val="500"/>
              </a:spcBef>
            </a:pPr>
            <a:r>
              <a:rPr lang="en-US" sz="1200" b="1" noProof="0" dirty="0"/>
              <a:t>Insights you can act on</a:t>
            </a:r>
          </a:p>
          <a:p>
            <a:pPr>
              <a:lnSpc>
                <a:spcPct val="110000"/>
              </a:lnSpc>
              <a:spcBef>
                <a:spcPts val="500"/>
              </a:spcBef>
              <a:spcAft>
                <a:spcPts val="600"/>
              </a:spcAft>
            </a:pPr>
            <a:r>
              <a:rPr lang="en-US" sz="1200" noProof="0" dirty="0"/>
              <a:t>Founded in 1976, CGI is among the largest IT and business consulting services firms in the world.</a:t>
            </a:r>
          </a:p>
          <a:p>
            <a:pPr marL="0" indent="0">
              <a:lnSpc>
                <a:spcPct val="110000"/>
              </a:lnSpc>
              <a:spcBef>
                <a:spcPts val="500"/>
              </a:spcBef>
              <a:spcAft>
                <a:spcPts val="600"/>
              </a:spcAft>
            </a:pPr>
            <a:r>
              <a:rPr lang="en-US" sz="1200" noProof="0" dirty="0"/>
              <a:t>We are insights-driven and outcomes-based to help accelerate returns on your investments. Across hundreds of locations worldwide, we provide comprehensive, scalable and sustainable </a:t>
            </a:r>
            <a:br>
              <a:rPr lang="en-US" sz="1200" noProof="0" dirty="0"/>
            </a:br>
            <a:r>
              <a:rPr lang="en-US" sz="1200" noProof="0" dirty="0"/>
              <a:t>IT and business consulting services that are informed globally and delivered locally.</a:t>
            </a:r>
          </a:p>
          <a:p>
            <a:pPr>
              <a:lnSpc>
                <a:spcPct val="110000"/>
              </a:lnSpc>
              <a:spcBef>
                <a:spcPts val="500"/>
              </a:spcBef>
              <a:spcAft>
                <a:spcPts val="600"/>
              </a:spcAft>
            </a:pPr>
            <a:r>
              <a:rPr lang="en-US" sz="1200" b="1" noProof="0" dirty="0"/>
              <a:t>cgi.com</a:t>
            </a:r>
          </a:p>
        </p:txBody>
      </p:sp>
      <p:pic>
        <p:nvPicPr>
          <p:cNvPr id="7" name="Image 6" descr="CGI Inc. logo">
            <a:extLst>
              <a:ext uri="{FF2B5EF4-FFF2-40B4-BE49-F238E27FC236}">
                <a16:creationId xmlns:a16="http://schemas.microsoft.com/office/drawing/2014/main" id="{626F09B8-6289-D048-8199-4C52FCE2640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893670" y="5372174"/>
            <a:ext cx="1548659" cy="720650"/>
          </a:xfrm>
          <a:prstGeom prst="rect">
            <a:avLst/>
          </a:prstGeom>
        </p:spPr>
      </p:pic>
      <p:sp>
        <p:nvSpPr>
          <p:cNvPr id="3" name="Footer Placeholder 2">
            <a:extLst>
              <a:ext uri="{FF2B5EF4-FFF2-40B4-BE49-F238E27FC236}">
                <a16:creationId xmlns:a16="http://schemas.microsoft.com/office/drawing/2014/main" id="{95BF8B7B-FCFC-45CF-773C-C0190909605C}"/>
              </a:ext>
            </a:extLst>
          </p:cNvPr>
          <p:cNvSpPr>
            <a:spLocks noGrp="1"/>
          </p:cNvSpPr>
          <p:nvPr>
            <p:ph type="ftr" sz="quarter" idx="13"/>
          </p:nvPr>
        </p:nvSpPr>
        <p:spPr/>
        <p:txBody>
          <a:bodyPr/>
          <a:lstStyle/>
          <a:p>
            <a:endParaRPr lang="en-US" noProof="0" dirty="0"/>
          </a:p>
        </p:txBody>
      </p:sp>
      <p:sp>
        <p:nvSpPr>
          <p:cNvPr id="4" name="TextBox 3">
            <a:extLst>
              <a:ext uri="{FF2B5EF4-FFF2-40B4-BE49-F238E27FC236}">
                <a16:creationId xmlns:a16="http://schemas.microsoft.com/office/drawing/2014/main" id="{34BB9D9E-BEEE-51E3-062F-07D099B91776}"/>
              </a:ext>
            </a:extLst>
          </p:cNvPr>
          <p:cNvSpPr txBox="1"/>
          <p:nvPr userDrawn="1"/>
        </p:nvSpPr>
        <p:spPr>
          <a:xfrm>
            <a:off x="11163033" y="6345144"/>
            <a:ext cx="365760" cy="182880"/>
          </a:xfrm>
          <a:prstGeom prst="rect">
            <a:avLst/>
          </a:prstGeom>
          <a:solidFill>
            <a:schemeClr val="bg1"/>
          </a:solidFill>
        </p:spPr>
        <p:txBody>
          <a:bodyPr vert="horz" wrap="square" lIns="0" tIns="0" rIns="0" bIns="0" rtlCol="0" anchor="t" anchorCtr="0">
            <a:normAutofit fontScale="85000" lnSpcReduction="20000"/>
          </a:bodyPr>
          <a:lstStyle/>
          <a:p>
            <a:pPr algn="l"/>
            <a:endParaRPr lang="en-US" noProof="0" dirty="0"/>
          </a:p>
        </p:txBody>
      </p:sp>
      <p:sp>
        <p:nvSpPr>
          <p:cNvPr id="5" name="Slide Number Placeholder 7">
            <a:extLst>
              <a:ext uri="{FF2B5EF4-FFF2-40B4-BE49-F238E27FC236}">
                <a16:creationId xmlns:a16="http://schemas.microsoft.com/office/drawing/2014/main" id="{B5806568-20EF-02F7-9776-193BEBDD3B43}"/>
              </a:ext>
              <a:ext uri="{C183D7F6-B498-43B3-948B-1728B52AA6E4}">
                <adec:decorative xmlns:adec="http://schemas.microsoft.com/office/drawing/2017/decorative" val="1"/>
              </a:ext>
            </a:extLst>
          </p:cNvPr>
          <p:cNvSpPr>
            <a:spLocks noGrp="1"/>
          </p:cNvSpPr>
          <p:nvPr>
            <p:ph type="sldNum" sz="quarter" idx="12"/>
          </p:nvPr>
        </p:nvSpPr>
        <p:spPr>
          <a:xfrm>
            <a:off x="11163034" y="6967728"/>
            <a:ext cx="261660" cy="137160"/>
          </a:xfrm>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118364859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slide – Layout 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3093FB-9E7B-DF03-7775-667BC9D9983F}"/>
              </a:ext>
            </a:extLst>
          </p:cNvPr>
          <p:cNvSpPr>
            <a:spLocks noGrp="1"/>
          </p:cNvSpPr>
          <p:nvPr>
            <p:ph type="title" hasCustomPrompt="1"/>
          </p:nvPr>
        </p:nvSpPr>
        <p:spPr>
          <a:xfrm>
            <a:off x="766763" y="682514"/>
            <a:ext cx="6217920" cy="532765"/>
          </a:xfrm>
        </p:spPr>
        <p:txBody>
          <a:bodyPr/>
          <a:lstStyle/>
          <a:p>
            <a:r>
              <a:rPr lang="en-US" dirty="0"/>
              <a:t>Agenda slide layout 4 - click to add title</a:t>
            </a:r>
          </a:p>
        </p:txBody>
      </p:sp>
      <p:sp>
        <p:nvSpPr>
          <p:cNvPr id="13" name="Agenda item 1">
            <a:extLst>
              <a:ext uri="{FF2B5EF4-FFF2-40B4-BE49-F238E27FC236}">
                <a16:creationId xmlns:a16="http://schemas.microsoft.com/office/drawing/2014/main" id="{10FF187A-991B-2296-9D37-DAEEC42AF38E}"/>
              </a:ext>
              <a:ext uri="{C183D7F6-B498-43B3-948B-1728B52AA6E4}">
                <adec:decorative xmlns:adec="http://schemas.microsoft.com/office/drawing/2017/decorative" val="1"/>
              </a:ext>
            </a:extLst>
          </p:cNvPr>
          <p:cNvSpPr>
            <a:spLocks noGrp="1"/>
          </p:cNvSpPr>
          <p:nvPr>
            <p:ph type="body" sz="quarter" idx="18" hasCustomPrompt="1"/>
          </p:nvPr>
        </p:nvSpPr>
        <p:spPr>
          <a:xfrm>
            <a:off x="768096" y="1656522"/>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t>X</a:t>
            </a:r>
          </a:p>
        </p:txBody>
      </p:sp>
      <p:sp>
        <p:nvSpPr>
          <p:cNvPr id="12" name="Agenda item 1 description">
            <a:extLst>
              <a:ext uri="{FF2B5EF4-FFF2-40B4-BE49-F238E27FC236}">
                <a16:creationId xmlns:a16="http://schemas.microsoft.com/office/drawing/2014/main" id="{98A48C77-D94E-F45A-365C-EB5799D2546D}"/>
              </a:ext>
              <a:ext uri="{C183D7F6-B498-43B3-948B-1728B52AA6E4}">
                <adec:decorative xmlns:adec="http://schemas.microsoft.com/office/drawing/2017/decorative" val="0"/>
              </a:ext>
            </a:extLst>
          </p:cNvPr>
          <p:cNvSpPr>
            <a:spLocks noGrp="1"/>
          </p:cNvSpPr>
          <p:nvPr>
            <p:ph type="body" sz="quarter" idx="16" hasCustomPrompt="1"/>
          </p:nvPr>
        </p:nvSpPr>
        <p:spPr>
          <a:xfrm>
            <a:off x="1533306" y="1656522"/>
            <a:ext cx="5328000"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dirty="0"/>
              <a:t>Click to add agenda item 1</a:t>
            </a:r>
          </a:p>
        </p:txBody>
      </p:sp>
      <p:sp>
        <p:nvSpPr>
          <p:cNvPr id="6" name="Agenda line 1 Placeholder">
            <a:extLst>
              <a:ext uri="{FF2B5EF4-FFF2-40B4-BE49-F238E27FC236}">
                <a16:creationId xmlns:a16="http://schemas.microsoft.com/office/drawing/2014/main" id="{257172E3-3355-D363-396B-8BF62229E6FD}"/>
              </a:ext>
              <a:ext uri="{C183D7F6-B498-43B3-948B-1728B52AA6E4}">
                <adec:decorative xmlns:adec="http://schemas.microsoft.com/office/drawing/2017/decorative" val="1"/>
              </a:ext>
            </a:extLst>
          </p:cNvPr>
          <p:cNvSpPr>
            <a:spLocks noGrp="1"/>
          </p:cNvSpPr>
          <p:nvPr>
            <p:ph sz="quarter" idx="38" hasCustomPrompt="1"/>
          </p:nvPr>
        </p:nvSpPr>
        <p:spPr>
          <a:xfrm>
            <a:off x="1531937" y="2212848"/>
            <a:ext cx="5328000" cy="9144"/>
          </a:xfrm>
          <a:prstGeom prst="rect">
            <a:avLst/>
          </a:prstGeom>
          <a:solidFill>
            <a:srgbClr val="CCCCCC"/>
          </a:solidFill>
          <a:ln>
            <a:noFill/>
          </a:ln>
        </p:spPr>
        <p:txBody>
          <a:bodyPr/>
          <a:lstStyle>
            <a:lvl1pPr marL="0" indent="0">
              <a:buNone/>
              <a:defRPr sz="100">
                <a:solidFill>
                  <a:schemeClr val="tx1"/>
                </a:solidFill>
              </a:defRPr>
            </a:lvl1pPr>
          </a:lstStyle>
          <a:p>
            <a:pPr lvl="0"/>
            <a:r>
              <a:rPr lang="en-US" noProof="0" dirty="0"/>
              <a:t>.</a:t>
            </a:r>
          </a:p>
        </p:txBody>
      </p:sp>
      <p:sp>
        <p:nvSpPr>
          <p:cNvPr id="15" name="Agenda item 2">
            <a:extLst>
              <a:ext uri="{FF2B5EF4-FFF2-40B4-BE49-F238E27FC236}">
                <a16:creationId xmlns:a16="http://schemas.microsoft.com/office/drawing/2014/main" id="{2D77AD32-FE01-AAA7-1AA3-59E2CD04FE9A}"/>
              </a:ext>
              <a:ext uri="{C183D7F6-B498-43B3-948B-1728B52AA6E4}">
                <adec:decorative xmlns:adec="http://schemas.microsoft.com/office/drawing/2017/decorative" val="1"/>
              </a:ext>
            </a:extLst>
          </p:cNvPr>
          <p:cNvSpPr>
            <a:spLocks noGrp="1"/>
          </p:cNvSpPr>
          <p:nvPr>
            <p:ph type="body" sz="quarter" idx="19" hasCustomPrompt="1"/>
          </p:nvPr>
        </p:nvSpPr>
        <p:spPr>
          <a:xfrm>
            <a:off x="768096" y="2430225"/>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t>X</a:t>
            </a:r>
          </a:p>
        </p:txBody>
      </p:sp>
      <p:sp>
        <p:nvSpPr>
          <p:cNvPr id="33" name="Agenda item 2 description">
            <a:extLst>
              <a:ext uri="{FF2B5EF4-FFF2-40B4-BE49-F238E27FC236}">
                <a16:creationId xmlns:a16="http://schemas.microsoft.com/office/drawing/2014/main" id="{8AB164F9-C2DE-460C-03EB-191C8F2D034C}"/>
              </a:ext>
              <a:ext uri="{C183D7F6-B498-43B3-948B-1728B52AA6E4}">
                <adec:decorative xmlns:adec="http://schemas.microsoft.com/office/drawing/2017/decorative" val="0"/>
              </a:ext>
            </a:extLst>
          </p:cNvPr>
          <p:cNvSpPr>
            <a:spLocks noGrp="1"/>
          </p:cNvSpPr>
          <p:nvPr>
            <p:ph type="body" sz="quarter" idx="27" hasCustomPrompt="1"/>
          </p:nvPr>
        </p:nvSpPr>
        <p:spPr>
          <a:xfrm>
            <a:off x="1531220" y="2430225"/>
            <a:ext cx="5324694"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dirty="0"/>
              <a:t>Click to add agenda item 2</a:t>
            </a:r>
          </a:p>
        </p:txBody>
      </p:sp>
      <p:sp>
        <p:nvSpPr>
          <p:cNvPr id="7" name="Agenda line 2 Placeholder">
            <a:extLst>
              <a:ext uri="{FF2B5EF4-FFF2-40B4-BE49-F238E27FC236}">
                <a16:creationId xmlns:a16="http://schemas.microsoft.com/office/drawing/2014/main" id="{1D6E6D62-436F-5CA4-D0E5-064A2FA06AD4}"/>
              </a:ext>
              <a:ext uri="{C183D7F6-B498-43B3-948B-1728B52AA6E4}">
                <adec:decorative xmlns:adec="http://schemas.microsoft.com/office/drawing/2017/decorative" val="1"/>
              </a:ext>
            </a:extLst>
          </p:cNvPr>
          <p:cNvSpPr>
            <a:spLocks noGrp="1"/>
          </p:cNvSpPr>
          <p:nvPr>
            <p:ph sz="quarter" idx="39" hasCustomPrompt="1"/>
          </p:nvPr>
        </p:nvSpPr>
        <p:spPr>
          <a:xfrm>
            <a:off x="1536192" y="2990088"/>
            <a:ext cx="5328000" cy="9144"/>
          </a:xfrm>
          <a:prstGeom prst="rect">
            <a:avLst/>
          </a:prstGeom>
          <a:solidFill>
            <a:srgbClr val="CCCCCC"/>
          </a:solidFill>
        </p:spPr>
        <p:txBody>
          <a:bodyPr/>
          <a:lstStyle>
            <a:lvl1pPr marL="0" indent="0">
              <a:buNone/>
              <a:defRPr sz="100">
                <a:solidFill>
                  <a:schemeClr val="tx1"/>
                </a:solidFill>
              </a:defRPr>
            </a:lvl1pPr>
          </a:lstStyle>
          <a:p>
            <a:pPr lvl="0"/>
            <a:r>
              <a:rPr lang="en-US" noProof="0" dirty="0"/>
              <a:t>.</a:t>
            </a:r>
          </a:p>
        </p:txBody>
      </p:sp>
      <p:sp>
        <p:nvSpPr>
          <p:cNvPr id="17" name="Agenda item 3">
            <a:extLst>
              <a:ext uri="{FF2B5EF4-FFF2-40B4-BE49-F238E27FC236}">
                <a16:creationId xmlns:a16="http://schemas.microsoft.com/office/drawing/2014/main" id="{D2842598-505D-2249-A666-03620A6069BE}"/>
              </a:ext>
              <a:ext uri="{C183D7F6-B498-43B3-948B-1728B52AA6E4}">
                <adec:decorative xmlns:adec="http://schemas.microsoft.com/office/drawing/2017/decorative" val="1"/>
              </a:ext>
            </a:extLst>
          </p:cNvPr>
          <p:cNvSpPr>
            <a:spLocks noGrp="1"/>
          </p:cNvSpPr>
          <p:nvPr>
            <p:ph type="body" sz="quarter" idx="20" hasCustomPrompt="1"/>
          </p:nvPr>
        </p:nvSpPr>
        <p:spPr>
          <a:xfrm>
            <a:off x="768096" y="3203928"/>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t>X</a:t>
            </a:r>
          </a:p>
        </p:txBody>
      </p:sp>
      <p:sp>
        <p:nvSpPr>
          <p:cNvPr id="34" name="Agenda item 3 description">
            <a:extLst>
              <a:ext uri="{FF2B5EF4-FFF2-40B4-BE49-F238E27FC236}">
                <a16:creationId xmlns:a16="http://schemas.microsoft.com/office/drawing/2014/main" id="{0B284BE8-B9B1-CE6C-820E-BE74D3DFF39E}"/>
              </a:ext>
              <a:ext uri="{C183D7F6-B498-43B3-948B-1728B52AA6E4}">
                <adec:decorative xmlns:adec="http://schemas.microsoft.com/office/drawing/2017/decorative" val="0"/>
              </a:ext>
            </a:extLst>
          </p:cNvPr>
          <p:cNvSpPr>
            <a:spLocks noGrp="1"/>
          </p:cNvSpPr>
          <p:nvPr>
            <p:ph type="body" sz="quarter" idx="28" hasCustomPrompt="1"/>
          </p:nvPr>
        </p:nvSpPr>
        <p:spPr>
          <a:xfrm>
            <a:off x="1531220" y="3203928"/>
            <a:ext cx="5324694"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dirty="0"/>
              <a:t>Click to add agenda item 3</a:t>
            </a:r>
          </a:p>
        </p:txBody>
      </p:sp>
      <p:sp>
        <p:nvSpPr>
          <p:cNvPr id="9" name="Agenda line 3 Placeholder">
            <a:extLst>
              <a:ext uri="{FF2B5EF4-FFF2-40B4-BE49-F238E27FC236}">
                <a16:creationId xmlns:a16="http://schemas.microsoft.com/office/drawing/2014/main" id="{64FEA698-3CEC-142B-2103-2537506FF81C}"/>
              </a:ext>
              <a:ext uri="{C183D7F6-B498-43B3-948B-1728B52AA6E4}">
                <adec:decorative xmlns:adec="http://schemas.microsoft.com/office/drawing/2017/decorative" val="1"/>
              </a:ext>
            </a:extLst>
          </p:cNvPr>
          <p:cNvSpPr>
            <a:spLocks noGrp="1"/>
          </p:cNvSpPr>
          <p:nvPr>
            <p:ph sz="quarter" idx="40" hasCustomPrompt="1"/>
          </p:nvPr>
        </p:nvSpPr>
        <p:spPr>
          <a:xfrm>
            <a:off x="1536192" y="3767328"/>
            <a:ext cx="5328000" cy="9144"/>
          </a:xfrm>
          <a:prstGeom prst="rect">
            <a:avLst/>
          </a:prstGeom>
          <a:solidFill>
            <a:srgbClr val="CCCCCC"/>
          </a:solidFill>
        </p:spPr>
        <p:txBody>
          <a:bodyPr/>
          <a:lstStyle>
            <a:lvl1pPr marL="0" indent="0">
              <a:buNone/>
              <a:defRPr sz="100">
                <a:solidFill>
                  <a:schemeClr val="tx1"/>
                </a:solidFill>
              </a:defRPr>
            </a:lvl1pPr>
          </a:lstStyle>
          <a:p>
            <a:pPr lvl="0"/>
            <a:r>
              <a:rPr lang="en-US" noProof="0" dirty="0"/>
              <a:t>.</a:t>
            </a:r>
          </a:p>
        </p:txBody>
      </p:sp>
      <p:sp>
        <p:nvSpPr>
          <p:cNvPr id="32" name="Agenda item 4">
            <a:extLst>
              <a:ext uri="{FF2B5EF4-FFF2-40B4-BE49-F238E27FC236}">
                <a16:creationId xmlns:a16="http://schemas.microsoft.com/office/drawing/2014/main" id="{90361265-A14F-E476-D9E5-D44560CA5164}"/>
              </a:ext>
              <a:ext uri="{C183D7F6-B498-43B3-948B-1728B52AA6E4}">
                <adec:decorative xmlns:adec="http://schemas.microsoft.com/office/drawing/2017/decorative" val="1"/>
              </a:ext>
            </a:extLst>
          </p:cNvPr>
          <p:cNvSpPr>
            <a:spLocks noGrp="1"/>
          </p:cNvSpPr>
          <p:nvPr>
            <p:ph type="body" sz="quarter" idx="26" hasCustomPrompt="1"/>
          </p:nvPr>
        </p:nvSpPr>
        <p:spPr>
          <a:xfrm>
            <a:off x="768096" y="3977631"/>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t>X</a:t>
            </a:r>
          </a:p>
        </p:txBody>
      </p:sp>
      <p:sp>
        <p:nvSpPr>
          <p:cNvPr id="35" name="Agenda item 4 description">
            <a:extLst>
              <a:ext uri="{FF2B5EF4-FFF2-40B4-BE49-F238E27FC236}">
                <a16:creationId xmlns:a16="http://schemas.microsoft.com/office/drawing/2014/main" id="{8520F02C-48BD-F94F-1559-1FBBBB1E9B72}"/>
              </a:ext>
              <a:ext uri="{C183D7F6-B498-43B3-948B-1728B52AA6E4}">
                <adec:decorative xmlns:adec="http://schemas.microsoft.com/office/drawing/2017/decorative" val="0"/>
              </a:ext>
            </a:extLst>
          </p:cNvPr>
          <p:cNvSpPr>
            <a:spLocks noGrp="1"/>
          </p:cNvSpPr>
          <p:nvPr>
            <p:ph type="body" sz="quarter" idx="29" hasCustomPrompt="1"/>
          </p:nvPr>
        </p:nvSpPr>
        <p:spPr>
          <a:xfrm>
            <a:off x="1531220" y="3977631"/>
            <a:ext cx="5324694"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dirty="0"/>
              <a:t>Click to add agenda item 4 </a:t>
            </a:r>
          </a:p>
        </p:txBody>
      </p:sp>
      <p:sp>
        <p:nvSpPr>
          <p:cNvPr id="14" name="Agenda line 4 Placeholder">
            <a:extLst>
              <a:ext uri="{FF2B5EF4-FFF2-40B4-BE49-F238E27FC236}">
                <a16:creationId xmlns:a16="http://schemas.microsoft.com/office/drawing/2014/main" id="{294815D1-A6FC-7FA3-10FF-2B021C27896E}"/>
              </a:ext>
              <a:ext uri="{C183D7F6-B498-43B3-948B-1728B52AA6E4}">
                <adec:decorative xmlns:adec="http://schemas.microsoft.com/office/drawing/2017/decorative" val="1"/>
              </a:ext>
            </a:extLst>
          </p:cNvPr>
          <p:cNvSpPr>
            <a:spLocks noGrp="1"/>
          </p:cNvSpPr>
          <p:nvPr>
            <p:ph sz="quarter" idx="42" hasCustomPrompt="1"/>
          </p:nvPr>
        </p:nvSpPr>
        <p:spPr>
          <a:xfrm>
            <a:off x="1536192" y="4535424"/>
            <a:ext cx="5328000" cy="9144"/>
          </a:xfrm>
          <a:prstGeom prst="rect">
            <a:avLst/>
          </a:prstGeom>
          <a:solidFill>
            <a:srgbClr val="CCCCCC"/>
          </a:solidFill>
        </p:spPr>
        <p:txBody>
          <a:bodyPr/>
          <a:lstStyle>
            <a:lvl1pPr marL="0" indent="0">
              <a:buNone/>
              <a:defRPr sz="100">
                <a:solidFill>
                  <a:schemeClr val="tx1"/>
                </a:solidFill>
              </a:defRPr>
            </a:lvl1pPr>
          </a:lstStyle>
          <a:p>
            <a:pPr lvl="0"/>
            <a:r>
              <a:rPr lang="en-US" noProof="0" dirty="0"/>
              <a:t>.</a:t>
            </a:r>
          </a:p>
        </p:txBody>
      </p:sp>
      <p:sp>
        <p:nvSpPr>
          <p:cNvPr id="19" name="Agenda item 5">
            <a:extLst>
              <a:ext uri="{FF2B5EF4-FFF2-40B4-BE49-F238E27FC236}">
                <a16:creationId xmlns:a16="http://schemas.microsoft.com/office/drawing/2014/main" id="{9BC64A6F-E796-8052-BDC4-C41A84E890AC}"/>
              </a:ext>
              <a:ext uri="{C183D7F6-B498-43B3-948B-1728B52AA6E4}">
                <adec:decorative xmlns:adec="http://schemas.microsoft.com/office/drawing/2017/decorative" val="1"/>
              </a:ext>
            </a:extLst>
          </p:cNvPr>
          <p:cNvSpPr>
            <a:spLocks noGrp="1"/>
          </p:cNvSpPr>
          <p:nvPr>
            <p:ph type="body" sz="quarter" idx="22" hasCustomPrompt="1"/>
          </p:nvPr>
        </p:nvSpPr>
        <p:spPr>
          <a:xfrm>
            <a:off x="768096" y="4751334"/>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t>X</a:t>
            </a:r>
          </a:p>
        </p:txBody>
      </p:sp>
      <p:sp>
        <p:nvSpPr>
          <p:cNvPr id="36" name="Agenda item 5 description">
            <a:extLst>
              <a:ext uri="{FF2B5EF4-FFF2-40B4-BE49-F238E27FC236}">
                <a16:creationId xmlns:a16="http://schemas.microsoft.com/office/drawing/2014/main" id="{2A36E3F2-5923-CCBC-97A9-3E586E1CF53B}"/>
              </a:ext>
              <a:ext uri="{C183D7F6-B498-43B3-948B-1728B52AA6E4}">
                <adec:decorative xmlns:adec="http://schemas.microsoft.com/office/drawing/2017/decorative" val="0"/>
              </a:ext>
            </a:extLst>
          </p:cNvPr>
          <p:cNvSpPr>
            <a:spLocks noGrp="1"/>
          </p:cNvSpPr>
          <p:nvPr>
            <p:ph type="body" sz="quarter" idx="30" hasCustomPrompt="1"/>
          </p:nvPr>
        </p:nvSpPr>
        <p:spPr>
          <a:xfrm>
            <a:off x="1531220" y="4751334"/>
            <a:ext cx="5324694"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dirty="0"/>
              <a:t>Click to add agenda item 5</a:t>
            </a:r>
          </a:p>
        </p:txBody>
      </p:sp>
      <p:sp>
        <p:nvSpPr>
          <p:cNvPr id="16" name="Agenda line 5 Placeholder">
            <a:extLst>
              <a:ext uri="{FF2B5EF4-FFF2-40B4-BE49-F238E27FC236}">
                <a16:creationId xmlns:a16="http://schemas.microsoft.com/office/drawing/2014/main" id="{5BC826FD-42D6-F330-42BD-1B51308F53DA}"/>
              </a:ext>
              <a:ext uri="{C183D7F6-B498-43B3-948B-1728B52AA6E4}">
                <adec:decorative xmlns:adec="http://schemas.microsoft.com/office/drawing/2017/decorative" val="1"/>
              </a:ext>
            </a:extLst>
          </p:cNvPr>
          <p:cNvSpPr>
            <a:spLocks noGrp="1"/>
          </p:cNvSpPr>
          <p:nvPr>
            <p:ph sz="quarter" idx="43" hasCustomPrompt="1"/>
          </p:nvPr>
        </p:nvSpPr>
        <p:spPr>
          <a:xfrm>
            <a:off x="1536192" y="5312664"/>
            <a:ext cx="5328000" cy="9144"/>
          </a:xfrm>
          <a:prstGeom prst="rect">
            <a:avLst/>
          </a:prstGeom>
          <a:solidFill>
            <a:srgbClr val="CCCCCC"/>
          </a:solidFill>
        </p:spPr>
        <p:txBody>
          <a:bodyPr/>
          <a:lstStyle>
            <a:lvl1pPr marL="0" indent="0">
              <a:buNone/>
              <a:defRPr sz="100">
                <a:solidFill>
                  <a:schemeClr val="tx1"/>
                </a:solidFill>
              </a:defRPr>
            </a:lvl1pPr>
          </a:lstStyle>
          <a:p>
            <a:pPr lvl="0"/>
            <a:r>
              <a:rPr lang="en-US" noProof="0" dirty="0"/>
              <a:t>.</a:t>
            </a:r>
          </a:p>
        </p:txBody>
      </p:sp>
      <p:sp>
        <p:nvSpPr>
          <p:cNvPr id="21" name="Agenda item 6">
            <a:extLst>
              <a:ext uri="{FF2B5EF4-FFF2-40B4-BE49-F238E27FC236}">
                <a16:creationId xmlns:a16="http://schemas.microsoft.com/office/drawing/2014/main" id="{1B9398C7-9BFD-530A-AAD5-5DB929ACE1DB}"/>
              </a:ext>
              <a:ext uri="{C183D7F6-B498-43B3-948B-1728B52AA6E4}">
                <adec:decorative xmlns:adec="http://schemas.microsoft.com/office/drawing/2017/decorative" val="1"/>
              </a:ext>
            </a:extLst>
          </p:cNvPr>
          <p:cNvSpPr>
            <a:spLocks noGrp="1"/>
          </p:cNvSpPr>
          <p:nvPr>
            <p:ph type="body" sz="quarter" idx="24" hasCustomPrompt="1"/>
          </p:nvPr>
        </p:nvSpPr>
        <p:spPr>
          <a:xfrm>
            <a:off x="768096" y="5525036"/>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t>X</a:t>
            </a:r>
          </a:p>
        </p:txBody>
      </p:sp>
      <p:sp>
        <p:nvSpPr>
          <p:cNvPr id="37" name="Agenda item 6 description">
            <a:extLst>
              <a:ext uri="{FF2B5EF4-FFF2-40B4-BE49-F238E27FC236}">
                <a16:creationId xmlns:a16="http://schemas.microsoft.com/office/drawing/2014/main" id="{7D7BE22F-DA85-C34B-5FFD-B711790E06D2}"/>
              </a:ext>
              <a:ext uri="{C183D7F6-B498-43B3-948B-1728B52AA6E4}">
                <adec:decorative xmlns:adec="http://schemas.microsoft.com/office/drawing/2017/decorative" val="0"/>
              </a:ext>
            </a:extLst>
          </p:cNvPr>
          <p:cNvSpPr>
            <a:spLocks noGrp="1"/>
          </p:cNvSpPr>
          <p:nvPr>
            <p:ph type="body" sz="quarter" idx="31" hasCustomPrompt="1"/>
          </p:nvPr>
        </p:nvSpPr>
        <p:spPr>
          <a:xfrm>
            <a:off x="1531220" y="5525036"/>
            <a:ext cx="5324694"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dirty="0"/>
              <a:t>Click to add agenda item 6</a:t>
            </a:r>
          </a:p>
        </p:txBody>
      </p:sp>
      <p:sp>
        <p:nvSpPr>
          <p:cNvPr id="11" name="Agenda line 6 Placeholder">
            <a:extLst>
              <a:ext uri="{FF2B5EF4-FFF2-40B4-BE49-F238E27FC236}">
                <a16:creationId xmlns:a16="http://schemas.microsoft.com/office/drawing/2014/main" id="{69551B19-5FB8-119B-B488-08BCF0E6B506}"/>
              </a:ext>
              <a:ext uri="{C183D7F6-B498-43B3-948B-1728B52AA6E4}">
                <adec:decorative xmlns:adec="http://schemas.microsoft.com/office/drawing/2017/decorative" val="1"/>
              </a:ext>
            </a:extLst>
          </p:cNvPr>
          <p:cNvSpPr>
            <a:spLocks noGrp="1"/>
          </p:cNvSpPr>
          <p:nvPr>
            <p:ph sz="quarter" idx="41" hasCustomPrompt="1"/>
          </p:nvPr>
        </p:nvSpPr>
        <p:spPr>
          <a:xfrm>
            <a:off x="1536192" y="6080759"/>
            <a:ext cx="5328000" cy="9144"/>
          </a:xfrm>
          <a:prstGeom prst="rect">
            <a:avLst/>
          </a:prstGeom>
          <a:solidFill>
            <a:srgbClr val="CCCCCC"/>
          </a:solidFill>
          <a:ln>
            <a:noFill/>
          </a:ln>
        </p:spPr>
        <p:txBody>
          <a:bodyPr/>
          <a:lstStyle>
            <a:lvl1pPr marL="0" indent="0">
              <a:buNone/>
              <a:defRPr sz="100">
                <a:solidFill>
                  <a:schemeClr val="tx1"/>
                </a:solidFill>
              </a:defRPr>
            </a:lvl1pPr>
          </a:lstStyle>
          <a:p>
            <a:pPr lvl="0"/>
            <a:r>
              <a:rPr lang="en-US" noProof="0" dirty="0"/>
              <a:t>.</a:t>
            </a:r>
          </a:p>
        </p:txBody>
      </p:sp>
      <p:sp>
        <p:nvSpPr>
          <p:cNvPr id="10" name="Picture Placeholder 20">
            <a:extLst>
              <a:ext uri="{FF2B5EF4-FFF2-40B4-BE49-F238E27FC236}">
                <a16:creationId xmlns:a16="http://schemas.microsoft.com/office/drawing/2014/main" id="{248D24D7-EC9C-F974-7D82-7F4B6F87926D}"/>
              </a:ext>
              <a:ext uri="{C183D7F6-B498-43B3-948B-1728B52AA6E4}">
                <adec:decorative xmlns:adec="http://schemas.microsoft.com/office/drawing/2017/decorative" val="1"/>
              </a:ext>
            </a:extLst>
          </p:cNvPr>
          <p:cNvSpPr>
            <a:spLocks noGrp="1"/>
          </p:cNvSpPr>
          <p:nvPr>
            <p:ph type="pic" sz="quarter" idx="14" hasCustomPrompt="1"/>
          </p:nvPr>
        </p:nvSpPr>
        <p:spPr>
          <a:xfrm>
            <a:off x="7620000" y="765176"/>
            <a:ext cx="3805238" cy="5327650"/>
          </a:xfrm>
          <a:prstGeom prst="rect">
            <a:avLst/>
          </a:prstGeom>
        </p:spPr>
        <p:txBody>
          <a:bodyPr lIns="0" tIns="0" rIns="0" bIns="0">
            <a:noAutofit/>
          </a:bodyPr>
          <a:lstStyle>
            <a:lvl1pPr marL="0" indent="0">
              <a:spcBef>
                <a:spcPts val="500"/>
              </a:spcBef>
              <a:buNone/>
              <a:defRPr lang="en-GB" sz="1800" kern="1200" baseline="0" noProof="0" dirty="0" smtClean="0">
                <a:solidFill>
                  <a:schemeClr val="tx1"/>
                </a:solidFill>
                <a:latin typeface="Arial" pitchFamily="34" charset="0"/>
                <a:ea typeface="+mn-ea"/>
                <a:cs typeface="+mn-cs"/>
                <a:sym typeface="Wingdings" panose="05000000000000000000" pitchFamily="2" charset="2"/>
              </a:defRPr>
            </a:lvl1pPr>
          </a:lstStyle>
          <a:p>
            <a:r>
              <a:rPr lang="en-US" noProof="0" dirty="0"/>
              <a:t>Click icon to add image. Images are available to download from the Brand Source image librarybrand.cgi.com</a:t>
            </a:r>
          </a:p>
        </p:txBody>
      </p:sp>
      <p:sp>
        <p:nvSpPr>
          <p:cNvPr id="2" name="Footer Placeholder 1">
            <a:extLst>
              <a:ext uri="{FF2B5EF4-FFF2-40B4-BE49-F238E27FC236}">
                <a16:creationId xmlns:a16="http://schemas.microsoft.com/office/drawing/2014/main" id="{11E23B5B-86A5-9929-E075-CFDE6B46C894}"/>
              </a:ext>
              <a:ext uri="{C183D7F6-B498-43B3-948B-1728B52AA6E4}">
                <adec:decorative xmlns:adec="http://schemas.microsoft.com/office/drawing/2017/decorative" val="1"/>
              </a:ext>
            </a:extLst>
          </p:cNvPr>
          <p:cNvSpPr>
            <a:spLocks noGrp="1"/>
          </p:cNvSpPr>
          <p:nvPr>
            <p:ph type="ftr" sz="quarter" idx="45"/>
          </p:nvPr>
        </p:nvSpPr>
        <p:spPr/>
        <p:txBody>
          <a:bodyPr/>
          <a:lstStyle/>
          <a:p>
            <a:endParaRPr lang="en-US" noProof="0" dirty="0"/>
          </a:p>
        </p:txBody>
      </p:sp>
      <p:sp>
        <p:nvSpPr>
          <p:cNvPr id="4" name="Slide Number Placeholder 3">
            <a:extLst>
              <a:ext uri="{FF2B5EF4-FFF2-40B4-BE49-F238E27FC236}">
                <a16:creationId xmlns:a16="http://schemas.microsoft.com/office/drawing/2014/main" id="{8C7834B6-7F1E-DDCB-2FF1-903263236C2C}"/>
              </a:ext>
              <a:ext uri="{C183D7F6-B498-43B3-948B-1728B52AA6E4}">
                <adec:decorative xmlns:adec="http://schemas.microsoft.com/office/drawing/2017/decorative" val="1"/>
              </a:ext>
            </a:extLst>
          </p:cNvPr>
          <p:cNvSpPr>
            <a:spLocks noGrp="1"/>
          </p:cNvSpPr>
          <p:nvPr>
            <p:ph type="sldNum" sz="quarter" idx="11"/>
          </p:nvPr>
        </p:nvSpPr>
        <p:spPr/>
        <p:txBody>
          <a:body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1704483212"/>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ad Only - End of slide layouts">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dirty="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‹N°›</a:t>
            </a:fld>
            <a:endParaRPr lang="en-US" noProof="0" dirty="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t" anchorCtr="0">
            <a:normAutofit/>
          </a:bodyPr>
          <a:lstStyle/>
          <a:p>
            <a:pPr algn="ctr"/>
            <a:endParaRPr lang="en-US" sz="34400" dirty="0">
              <a:solidFill>
                <a:schemeClr val="bg1"/>
              </a:solidFill>
            </a:endParaRPr>
          </a:p>
        </p:txBody>
      </p:sp>
    </p:spTree>
    <p:extLst>
      <p:ext uri="{BB962C8B-B14F-4D97-AF65-F5344CB8AC3E}">
        <p14:creationId xmlns:p14="http://schemas.microsoft.com/office/powerpoint/2010/main" val="3094766710"/>
      </p:ext>
    </p:extLst>
  </p:cSld>
  <p:clrMapOvr>
    <a:masterClrMapping/>
  </p:clrMapOvr>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slide – Layou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14A61-5FF4-45DD-DAC3-987C6FEDD01B}"/>
              </a:ext>
            </a:extLst>
          </p:cNvPr>
          <p:cNvSpPr>
            <a:spLocks noGrp="1"/>
          </p:cNvSpPr>
          <p:nvPr>
            <p:ph type="title" hasCustomPrompt="1"/>
          </p:nvPr>
        </p:nvSpPr>
        <p:spPr>
          <a:xfrm>
            <a:off x="4583114" y="682514"/>
            <a:ext cx="6842124" cy="532765"/>
          </a:xfrm>
        </p:spPr>
        <p:txBody>
          <a:bodyPr/>
          <a:lstStyle/>
          <a:p>
            <a:r>
              <a:rPr lang="en-US" dirty="0"/>
              <a:t>Agenda slide layout 5 - click to add title</a:t>
            </a:r>
          </a:p>
        </p:txBody>
      </p:sp>
      <p:sp>
        <p:nvSpPr>
          <p:cNvPr id="9" name="Content Placeholder 20">
            <a:extLst>
              <a:ext uri="{FF2B5EF4-FFF2-40B4-BE49-F238E27FC236}">
                <a16:creationId xmlns:a16="http://schemas.microsoft.com/office/drawing/2014/main" id="{F3FE636F-7D6F-A556-CB63-5058ECC92133}"/>
              </a:ext>
            </a:extLst>
          </p:cNvPr>
          <p:cNvSpPr>
            <a:spLocks noGrp="1"/>
          </p:cNvSpPr>
          <p:nvPr>
            <p:ph sz="quarter" idx="17" hasCustomPrompt="1"/>
          </p:nvPr>
        </p:nvSpPr>
        <p:spPr>
          <a:xfrm>
            <a:off x="4583114" y="1656522"/>
            <a:ext cx="6842124" cy="4436304"/>
          </a:xfrm>
          <a:prstGeom prst="rect">
            <a:avLst/>
          </a:prstGeom>
          <a:noFill/>
        </p:spPr>
        <p:txBody>
          <a:bodyPr lIns="0" tIns="0" rIns="0" bIns="0">
            <a:noAutofit/>
          </a:bodyPr>
          <a:lstStyle>
            <a:lvl1pPr marL="0" indent="0">
              <a:lnSpc>
                <a:spcPct val="150000"/>
              </a:lnSpc>
              <a:spcBef>
                <a:spcPts val="500"/>
              </a:spcBef>
              <a:buClr>
                <a:schemeClr val="tx1"/>
              </a:buClr>
              <a:buSzPct val="110000"/>
              <a:buFont typeface="Arial" pitchFamily="34" charset="0"/>
              <a:buNone/>
              <a:tabLst>
                <a:tab pos="2005013" algn="l"/>
              </a:tabLst>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indent="0" algn="l" rtl="0" eaLnBrk="1" fontAlgn="ctr" latinLnBrk="0" hangingPunct="1">
              <a:spcBef>
                <a:spcPts val="0"/>
              </a:spcBef>
              <a:spcAft>
                <a:spcPts val="0"/>
              </a:spcAft>
            </a:pPr>
            <a:r>
              <a:rPr lang="en-US" sz="2000" b="0" i="0" u="none" strike="noStrike" kern="120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1</a:t>
            </a:r>
            <a:endParaRPr lang="en-US" sz="2000" b="0" i="0" u="none" strike="noStrike" noProof="0" dirty="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2</a:t>
            </a:r>
            <a:endParaRPr lang="en-US" sz="2000" b="0" i="0" u="none" strike="noStrike" noProof="0" dirty="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3</a:t>
            </a:r>
            <a:endParaRPr lang="en-US" sz="2000" b="0" i="0" u="none" strike="noStrike" noProof="0" dirty="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4</a:t>
            </a:r>
            <a:endParaRPr lang="en-US" sz="2000" b="0" i="0" u="none" strike="noStrike" noProof="0" dirty="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5</a:t>
            </a:r>
            <a:endParaRPr lang="en-US" sz="2000" b="0" i="0" u="none" strike="noStrike" noProof="0" dirty="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6</a:t>
            </a:r>
            <a:endParaRPr lang="en-US" sz="2000" b="0" i="0" u="none" strike="noStrike" noProof="0" dirty="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7</a:t>
            </a:r>
            <a:endParaRPr lang="en-US" sz="2000" b="0" i="0" u="none" strike="noStrike" noProof="0" dirty="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8</a:t>
            </a:r>
            <a:endParaRPr lang="en-US" sz="2000" b="0" i="0" u="none" strike="noStrike" noProof="0" dirty="0">
              <a:effectLst/>
              <a:latin typeface="Arial" panose="020B0604020202020204" pitchFamily="34" charset="0"/>
            </a:endParaRPr>
          </a:p>
        </p:txBody>
      </p:sp>
      <p:sp>
        <p:nvSpPr>
          <p:cNvPr id="8" name="Picture Placeholder 20">
            <a:extLst>
              <a:ext uri="{FF2B5EF4-FFF2-40B4-BE49-F238E27FC236}">
                <a16:creationId xmlns:a16="http://schemas.microsoft.com/office/drawing/2014/main" id="{E413754F-2B72-0B3F-616B-8E40CF51EF4C}"/>
              </a:ext>
              <a:ext uri="{C183D7F6-B498-43B3-948B-1728B52AA6E4}">
                <adec:decorative xmlns:adec="http://schemas.microsoft.com/office/drawing/2017/decorative" val="1"/>
              </a:ext>
            </a:extLst>
          </p:cNvPr>
          <p:cNvSpPr>
            <a:spLocks noGrp="1"/>
          </p:cNvSpPr>
          <p:nvPr>
            <p:ph type="pic" sz="quarter" idx="14" hasCustomPrompt="1"/>
          </p:nvPr>
        </p:nvSpPr>
        <p:spPr>
          <a:xfrm>
            <a:off x="791689" y="765176"/>
            <a:ext cx="3000849" cy="5327650"/>
          </a:xfrm>
          <a:prstGeom prst="rect">
            <a:avLst/>
          </a:prstGeom>
        </p:spPr>
        <p:txBody>
          <a:bodyPr lIns="0" tIns="0" rIns="0" bIns="0">
            <a:noAutofit/>
          </a:bodyPr>
          <a:lstStyle>
            <a:lvl1pPr marL="0" indent="0">
              <a:spcBef>
                <a:spcPts val="500"/>
              </a:spcBef>
              <a:buNone/>
              <a:defRPr lang="en-GB" sz="1800" kern="1200" baseline="0" noProof="0" dirty="0" smtClean="0">
                <a:solidFill>
                  <a:schemeClr val="tx1"/>
                </a:solidFill>
                <a:latin typeface="Arial" pitchFamily="34" charset="0"/>
                <a:ea typeface="+mn-ea"/>
                <a:cs typeface="+mn-cs"/>
                <a:sym typeface="Wingdings" panose="05000000000000000000" pitchFamily="2" charset="2"/>
              </a:defRPr>
            </a:lvl1pPr>
          </a:lstStyle>
          <a:p>
            <a:r>
              <a:rPr lang="en-US" noProof="0" dirty="0"/>
              <a:t>Click icon to add image. Images are available to download from the Brand Source image library  brand.cgi.com</a:t>
            </a:r>
          </a:p>
        </p:txBody>
      </p:sp>
      <p:sp>
        <p:nvSpPr>
          <p:cNvPr id="3" name="Footer Placeholder 2">
            <a:extLst>
              <a:ext uri="{FF2B5EF4-FFF2-40B4-BE49-F238E27FC236}">
                <a16:creationId xmlns:a16="http://schemas.microsoft.com/office/drawing/2014/main" id="{0950AFE0-3AA7-9C01-557E-34036BE2B914}"/>
              </a:ext>
              <a:ext uri="{C183D7F6-B498-43B3-948B-1728B52AA6E4}">
                <adec:decorative xmlns:adec="http://schemas.microsoft.com/office/drawing/2017/decorative" val="1"/>
              </a:ext>
            </a:extLst>
          </p:cNvPr>
          <p:cNvSpPr>
            <a:spLocks noGrp="1"/>
          </p:cNvSpPr>
          <p:nvPr>
            <p:ph type="ftr" sz="quarter" idx="19"/>
          </p:nvPr>
        </p:nvSpPr>
        <p:spPr>
          <a:xfrm>
            <a:off x="4038600" y="6967728"/>
            <a:ext cx="4114800" cy="137160"/>
          </a:xfrm>
        </p:spPr>
        <p:txBody>
          <a:bodyPr/>
          <a:lstStyle/>
          <a:p>
            <a:endParaRPr lang="en-US" noProof="0" dirty="0"/>
          </a:p>
        </p:txBody>
      </p:sp>
      <p:sp>
        <p:nvSpPr>
          <p:cNvPr id="7" name="Slide Number Placeholder">
            <a:extLst>
              <a:ext uri="{FF2B5EF4-FFF2-40B4-BE49-F238E27FC236}">
                <a16:creationId xmlns:a16="http://schemas.microsoft.com/office/drawing/2014/main" id="{72679693-BA13-5E4E-91BE-1606A75B027B}"/>
              </a:ext>
              <a:ext uri="{C183D7F6-B498-43B3-948B-1728B52AA6E4}">
                <adec:decorative xmlns:adec="http://schemas.microsoft.com/office/drawing/2017/decorative" val="1"/>
              </a:ext>
            </a:extLst>
          </p:cNvPr>
          <p:cNvSpPr>
            <a:spLocks noGrp="1"/>
          </p:cNvSpPr>
          <p:nvPr>
            <p:ph type="sldNum" sz="quarter" idx="4"/>
          </p:nvPr>
        </p:nvSpPr>
        <p:spPr>
          <a:xfrm>
            <a:off x="11163034" y="6967728"/>
            <a:ext cx="261660" cy="137160"/>
          </a:xfrm>
          <a:prstGeom prst="rect">
            <a:avLst/>
          </a:prstGeom>
        </p:spPr>
        <p:txBody>
          <a:bodyPr wrap="square" lIns="0" tIns="0" rIns="0" bIns="0" anchor="ctr" anchorCtr="0">
            <a:noAutofit/>
          </a:bodyPr>
          <a:lstStyle>
            <a:lvl1pPr algn="r">
              <a:defRPr lang="en-GB" sz="900" kern="1200" noProof="0" smtClean="0">
                <a:solidFill>
                  <a:srgbClr val="E6E6E6"/>
                </a:solidFill>
                <a:latin typeface="+mn-lt"/>
                <a:ea typeface="+mn-ea"/>
                <a:cs typeface="Arial" pitchFamily="34" charset="0"/>
              </a:defRPr>
            </a:lvl1p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907581607"/>
      </p:ext>
    </p:extLst>
  </p:cSld>
  <p:clrMapOvr>
    <a:masterClrMapping/>
  </p:clrMapOvr>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6763" y="682514"/>
            <a:ext cx="10658475" cy="532765"/>
          </a:xfrm>
          <a:prstGeom prst="rect">
            <a:avLst/>
          </a:prstGeom>
        </p:spPr>
        <p:txBody>
          <a:bodyPr vert="horz" lIns="0" tIns="0" rIns="0" bIns="0" rtlCol="0" anchor="t" anchorCtr="0">
            <a:noAutofit/>
          </a:bodyPr>
          <a:lstStyle/>
          <a:p>
            <a:endParaRPr lang="en-US" noProof="0" dirty="0"/>
          </a:p>
        </p:txBody>
      </p:sp>
      <p:sp>
        <p:nvSpPr>
          <p:cNvPr id="7" name="Text Placeholder 6">
            <a:extLst>
              <a:ext uri="{FF2B5EF4-FFF2-40B4-BE49-F238E27FC236}">
                <a16:creationId xmlns:a16="http://schemas.microsoft.com/office/drawing/2014/main" id="{EAA6994A-D67A-D275-E6E1-A9066A768579}"/>
              </a:ext>
            </a:extLst>
          </p:cNvPr>
          <p:cNvSpPr>
            <a:spLocks noGrp="1"/>
          </p:cNvSpPr>
          <p:nvPr>
            <p:ph type="body" idx="1"/>
          </p:nvPr>
        </p:nvSpPr>
        <p:spPr>
          <a:xfrm>
            <a:off x="768096" y="1527048"/>
            <a:ext cx="10661904" cy="4562856"/>
          </a:xfrm>
          <a:prstGeom prst="rect">
            <a:avLst/>
          </a:prstGeom>
        </p:spPr>
        <p:txBody>
          <a:bodyPr vert="horz" lIns="0" tIns="0" rIns="0" bIns="0" rtlCol="0">
            <a:noAutofit/>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en-US" noProof="0" dirty="0"/>
          </a:p>
        </p:txBody>
      </p:sp>
      <p:sp>
        <p:nvSpPr>
          <p:cNvPr id="5" name="TextBox 4">
            <a:extLst>
              <a:ext uri="{FF2B5EF4-FFF2-40B4-BE49-F238E27FC236}">
                <a16:creationId xmlns:a16="http://schemas.microsoft.com/office/drawing/2014/main" id="{2028125A-CE44-EA24-6422-3D620A31D93E}"/>
              </a:ext>
            </a:extLst>
          </p:cNvPr>
          <p:cNvSpPr txBox="1"/>
          <p:nvPr userDrawn="1"/>
        </p:nvSpPr>
        <p:spPr>
          <a:xfrm>
            <a:off x="768096" y="6364224"/>
            <a:ext cx="2743200" cy="137160"/>
          </a:xfrm>
          <a:prstGeom prst="rect">
            <a:avLst/>
          </a:prstGeom>
        </p:spPr>
        <p:txBody>
          <a:bodyPr vert="horz" wrap="square" lIns="0" tIns="0" rIns="0" bIns="0" rtlCol="0" anchor="t" anchorCtr="0">
            <a:noAutofit/>
          </a:bodyPr>
          <a:lstStyle/>
          <a:p>
            <a:r>
              <a:rPr lang="en-US" sz="900" dirty="0"/>
              <a:t>© 2024 CGI Inc.</a:t>
            </a:r>
            <a:endParaRPr lang="en-CA" sz="900" dirty="0"/>
          </a:p>
        </p:txBody>
      </p:sp>
      <p:sp>
        <p:nvSpPr>
          <p:cNvPr id="8" name="TextBox 7">
            <a:extLst>
              <a:ext uri="{FF2B5EF4-FFF2-40B4-BE49-F238E27FC236}">
                <a16:creationId xmlns:a16="http://schemas.microsoft.com/office/drawing/2014/main" id="{BB57DA4E-FDAF-661C-4EF2-19948FE7A37A}"/>
              </a:ext>
            </a:extLst>
          </p:cNvPr>
          <p:cNvSpPr txBox="1"/>
          <p:nvPr>
            <p:extLst>
              <p:ext uri="{1162E1C5-73C7-4A58-AE30-91384D911F3F}">
                <p184:classification xmlns:p184="http://schemas.microsoft.com/office/powerpoint/2018/4/main" val="ftr"/>
              </p:ext>
            </p:extLst>
          </p:nvPr>
        </p:nvSpPr>
        <p:spPr>
          <a:xfrm>
            <a:off x="5905500" y="6365240"/>
            <a:ext cx="412750" cy="137160"/>
          </a:xfrm>
          <a:prstGeom prst="rect">
            <a:avLst/>
          </a:prstGeom>
        </p:spPr>
        <p:txBody>
          <a:bodyPr horzOverflow="overflow" lIns="0" tIns="0" rIns="0" bIns="0">
            <a:spAutoFit/>
          </a:bodyPr>
          <a:lstStyle/>
          <a:p>
            <a:pPr algn="l"/>
            <a:r>
              <a:rPr lang="en-US" sz="900" dirty="0">
                <a:solidFill>
                  <a:srgbClr val="000000"/>
                </a:solidFill>
                <a:latin typeface="Arial" panose="020B0604020202020204" pitchFamily="34" charset="0"/>
                <a:cs typeface="Arial" panose="020B0604020202020204" pitchFamily="34" charset="0"/>
              </a:rPr>
              <a:t>Internal</a:t>
            </a:r>
          </a:p>
        </p:txBody>
      </p:sp>
      <p:sp>
        <p:nvSpPr>
          <p:cNvPr id="4" name="TextBox 3">
            <a:extLst>
              <a:ext uri="{FF2B5EF4-FFF2-40B4-BE49-F238E27FC236}">
                <a16:creationId xmlns:a16="http://schemas.microsoft.com/office/drawing/2014/main" id="{46CD75ED-04E3-1615-7A72-5844C3E4AD65}"/>
              </a:ext>
              <a:ext uri="{C183D7F6-B498-43B3-948B-1728B52AA6E4}">
                <adec:decorative xmlns:adec="http://schemas.microsoft.com/office/drawing/2017/decorative" val="1"/>
              </a:ext>
            </a:extLst>
          </p:cNvPr>
          <p:cNvSpPr txBox="1"/>
          <p:nvPr userDrawn="1"/>
        </p:nvSpPr>
        <p:spPr>
          <a:xfrm>
            <a:off x="11164824" y="6364224"/>
            <a:ext cx="265176" cy="137160"/>
          </a:xfrm>
          <a:prstGeom prst="rect">
            <a:avLst/>
          </a:prstGeom>
        </p:spPr>
        <p:txBody>
          <a:bodyPr vert="horz" wrap="square" lIns="0" tIns="0" rIns="0" bIns="0" rtlCol="0" anchor="t"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5A3C56-E491-49B2-93F3-63532DF516BC}" type="slidenum">
              <a:rPr lang="en-US" sz="900" noProof="0" smtClean="0"/>
              <a:pPr marL="0" marR="0" lvl="0" indent="0" algn="r" defTabSz="914400" rtl="0" eaLnBrk="1" fontAlgn="auto" latinLnBrk="0" hangingPunct="1">
                <a:lnSpc>
                  <a:spcPct val="100000"/>
                </a:lnSpc>
                <a:spcBef>
                  <a:spcPts val="0"/>
                </a:spcBef>
                <a:spcAft>
                  <a:spcPts val="0"/>
                </a:spcAft>
                <a:buClrTx/>
                <a:buSzTx/>
                <a:buFontTx/>
                <a:buNone/>
                <a:tabLst/>
                <a:defRPr/>
              </a:pPr>
              <a:t>‹N°›</a:t>
            </a:fld>
            <a:endParaRPr lang="en-US" sz="900" noProof="0" dirty="0"/>
          </a:p>
          <a:p>
            <a:pPr algn="l"/>
            <a:endParaRPr lang="en-US" sz="900" noProof="0" dirty="0"/>
          </a:p>
        </p:txBody>
      </p:sp>
      <p:sp>
        <p:nvSpPr>
          <p:cNvPr id="6" name="Footer Placeholder 5">
            <a:extLst>
              <a:ext uri="{FF2B5EF4-FFF2-40B4-BE49-F238E27FC236}">
                <a16:creationId xmlns:a16="http://schemas.microsoft.com/office/drawing/2014/main" id="{F909B625-DA2A-6A9C-1194-02961B28B8CC}"/>
              </a:ext>
              <a:ext uri="{C183D7F6-B498-43B3-948B-1728B52AA6E4}">
                <adec:decorative xmlns:adec="http://schemas.microsoft.com/office/drawing/2017/decorative" val="1"/>
              </a:ext>
            </a:extLst>
          </p:cNvPr>
          <p:cNvSpPr>
            <a:spLocks noGrp="1"/>
          </p:cNvSpPr>
          <p:nvPr>
            <p:ph type="ftr" sz="quarter" idx="3"/>
          </p:nvPr>
        </p:nvSpPr>
        <p:spPr>
          <a:xfrm>
            <a:off x="4038600" y="6967728"/>
            <a:ext cx="4114800" cy="137160"/>
          </a:xfrm>
          <a:prstGeom prst="rect">
            <a:avLst/>
          </a:prstGeom>
        </p:spPr>
        <p:txBody>
          <a:bodyPr vert="horz" lIns="0" tIns="0" rIns="0" bIns="0" rtlCol="0" anchor="t" anchorCtr="0"/>
          <a:lstStyle>
            <a:lvl1pPr algn="ctr">
              <a:defRPr sz="900">
                <a:solidFill>
                  <a:srgbClr val="E6E6E6"/>
                </a:solidFill>
              </a:defRPr>
            </a:lvl1pPr>
          </a:lstStyle>
          <a:p>
            <a:endParaRPr lang="en-US" noProof="0" dirty="0"/>
          </a:p>
        </p:txBody>
      </p:sp>
      <p:sp>
        <p:nvSpPr>
          <p:cNvPr id="90" name="Slide Number Placeholder">
            <a:extLst>
              <a:ext uri="{C183D7F6-B498-43B3-948B-1728B52AA6E4}">
                <adec:decorative xmlns:adec="http://schemas.microsoft.com/office/drawing/2017/decorative" val="1"/>
              </a:ext>
            </a:extLst>
          </p:cNvPr>
          <p:cNvSpPr>
            <a:spLocks noGrp="1"/>
          </p:cNvSpPr>
          <p:nvPr>
            <p:ph type="sldNum" sz="quarter" idx="4"/>
          </p:nvPr>
        </p:nvSpPr>
        <p:spPr>
          <a:xfrm>
            <a:off x="11162244" y="6967728"/>
            <a:ext cx="261660" cy="137160"/>
          </a:xfrm>
          <a:prstGeom prst="rect">
            <a:avLst/>
          </a:prstGeom>
        </p:spPr>
        <p:txBody>
          <a:bodyPr wrap="square" lIns="0" tIns="0" rIns="0" bIns="0" anchor="t" anchorCtr="0">
            <a:noAutofit/>
          </a:bodyPr>
          <a:lstStyle>
            <a:lvl1pPr algn="r">
              <a:defRPr lang="en-GB" sz="900" kern="1200" noProof="0" smtClean="0">
                <a:solidFill>
                  <a:srgbClr val="E6E6E6"/>
                </a:solidFill>
                <a:latin typeface="+mn-lt"/>
                <a:ea typeface="+mn-ea"/>
                <a:cs typeface="Arial" pitchFamily="34" charset="0"/>
              </a:defRPr>
            </a:lvl1pPr>
          </a:lstStyle>
          <a:p>
            <a:fld id="{525A3C56-E491-49B2-93F3-63532DF516BC}" type="slidenum">
              <a:rPr lang="en-US" noProof="0" smtClean="0"/>
              <a:pPr/>
              <a:t>‹N°›</a:t>
            </a:fld>
            <a:endParaRPr lang="en-US" noProof="0" dirty="0"/>
          </a:p>
        </p:txBody>
      </p:sp>
    </p:spTree>
    <p:extLst>
      <p:ext uri="{BB962C8B-B14F-4D97-AF65-F5344CB8AC3E}">
        <p14:creationId xmlns:p14="http://schemas.microsoft.com/office/powerpoint/2010/main" val="675926287"/>
      </p:ext>
    </p:extLst>
  </p:cSld>
  <p:clrMap bg1="lt1" tx1="dk1" bg2="lt2" tx2="dk2" accent1="accent1" accent2="accent2" accent3="accent3" accent4="accent4" accent5="accent5" accent6="accent6" hlink="hlink" folHlink="folHlink"/>
  <p:sldLayoutIdLst>
    <p:sldLayoutId id="2147484318" r:id="rId1"/>
    <p:sldLayoutId id="2147484272" r:id="rId2"/>
    <p:sldLayoutId id="2147484273" r:id="rId3"/>
    <p:sldLayoutId id="2147484274" r:id="rId4"/>
    <p:sldLayoutId id="2147484086" r:id="rId5"/>
    <p:sldLayoutId id="2147484275" r:id="rId6"/>
    <p:sldLayoutId id="2147484229" r:id="rId7"/>
    <p:sldLayoutId id="2147484243" r:id="rId8"/>
    <p:sldLayoutId id="2147484234" r:id="rId9"/>
    <p:sldLayoutId id="2147484319" r:id="rId10"/>
    <p:sldLayoutId id="2147484148" r:id="rId11"/>
    <p:sldLayoutId id="2147484157" r:id="rId12"/>
    <p:sldLayoutId id="2147484158" r:id="rId13"/>
    <p:sldLayoutId id="2147484183" r:id="rId14"/>
    <p:sldLayoutId id="2147484160" r:id="rId15"/>
    <p:sldLayoutId id="2147484161" r:id="rId16"/>
    <p:sldLayoutId id="2147484244" r:id="rId17"/>
    <p:sldLayoutId id="2147484164" r:id="rId18"/>
    <p:sldLayoutId id="2147484156" r:id="rId19"/>
    <p:sldLayoutId id="2147484168" r:id="rId20"/>
    <p:sldLayoutId id="2147484163" r:id="rId21"/>
    <p:sldLayoutId id="2147484170" r:id="rId22"/>
    <p:sldLayoutId id="2147484172" r:id="rId23"/>
    <p:sldLayoutId id="2147484184" r:id="rId24"/>
    <p:sldLayoutId id="2147484151" r:id="rId25"/>
    <p:sldLayoutId id="2147484152" r:id="rId26"/>
    <p:sldLayoutId id="2147484155" r:id="rId27"/>
    <p:sldLayoutId id="2147484150" r:id="rId28"/>
    <p:sldLayoutId id="2147484153" r:id="rId29"/>
    <p:sldLayoutId id="2147484154" r:id="rId30"/>
    <p:sldLayoutId id="2147484179" r:id="rId31"/>
    <p:sldLayoutId id="2147484180" r:id="rId32"/>
    <p:sldLayoutId id="2147484181" r:id="rId33"/>
    <p:sldLayoutId id="2147484182" r:id="rId34"/>
    <p:sldLayoutId id="2147484162" r:id="rId35"/>
    <p:sldLayoutId id="2147484320" r:id="rId36"/>
    <p:sldLayoutId id="2147484271" r:id="rId37"/>
    <p:sldLayoutId id="2147484073" r:id="rId38"/>
    <p:sldLayoutId id="2147484246" r:id="rId39"/>
    <p:sldLayoutId id="2147484316" r:id="rId40"/>
    <p:sldLayoutId id="2147484079" r:id="rId41"/>
    <p:sldLayoutId id="2147484247" r:id="rId42"/>
    <p:sldLayoutId id="2147484080" r:id="rId43"/>
    <p:sldLayoutId id="2147484248" r:id="rId44"/>
    <p:sldLayoutId id="2147484081" r:id="rId45"/>
    <p:sldLayoutId id="2147484249" r:id="rId46"/>
    <p:sldLayoutId id="2147484082" r:id="rId47"/>
    <p:sldLayoutId id="2147484267" r:id="rId48"/>
    <p:sldLayoutId id="2147484321" r:id="rId49"/>
    <p:sldLayoutId id="2147484260" r:id="rId50"/>
    <p:sldLayoutId id="2147484265" r:id="rId51"/>
    <p:sldLayoutId id="2147484261" r:id="rId52"/>
    <p:sldLayoutId id="2147484044" r:id="rId53"/>
    <p:sldLayoutId id="2147484262" r:id="rId54"/>
    <p:sldLayoutId id="2147484324" r:id="rId55"/>
    <p:sldLayoutId id="2147484263" r:id="rId56"/>
    <p:sldLayoutId id="2147484325" r:id="rId57"/>
    <p:sldLayoutId id="2147484264" r:id="rId58"/>
    <p:sldLayoutId id="2147484317" r:id="rId59"/>
    <p:sldLayoutId id="2147484146" r:id="rId60"/>
    <p:sldLayoutId id="2147484145" r:id="rId61"/>
    <p:sldLayoutId id="2147484219" r:id="rId62"/>
    <p:sldLayoutId id="2147484255" r:id="rId63"/>
    <p:sldLayoutId id="2147484256" r:id="rId64"/>
    <p:sldLayoutId id="2147484257" r:id="rId65"/>
    <p:sldLayoutId id="2147484266" r:id="rId66"/>
    <p:sldLayoutId id="2147484259" r:id="rId67"/>
    <p:sldLayoutId id="2147484322" r:id="rId68"/>
    <p:sldLayoutId id="2147484268" r:id="rId69"/>
    <p:sldLayoutId id="2147484270" r:id="rId70"/>
    <p:sldLayoutId id="2147484239" r:id="rId71"/>
    <p:sldLayoutId id="2147484251" r:id="rId72"/>
    <p:sldLayoutId id="2147484240" r:id="rId73"/>
    <p:sldLayoutId id="2147484253" r:id="rId74"/>
    <p:sldLayoutId id="2147484323" r:id="rId75"/>
    <p:sldLayoutId id="2147484326" r:id="rId76"/>
    <p:sldLayoutId id="2147484241" r:id="rId77"/>
    <p:sldLayoutId id="2147484252" r:id="rId78"/>
    <p:sldLayoutId id="2147484242" r:id="rId79"/>
    <p:sldLayoutId id="2147484327" r:id="rId80"/>
  </p:sldLayoutIdLst>
  <p:transition/>
  <p:hf hdr="0" ftr="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spcBef>
          <a:spcPts val="500"/>
        </a:spcBef>
        <a:buFont typeface="Arial" pitchFamily="34" charset="0"/>
        <a:buNone/>
        <a:defRPr sz="2000" kern="1200">
          <a:solidFill>
            <a:schemeClr val="tx1"/>
          </a:solidFill>
          <a:latin typeface="+mn-lt"/>
          <a:ea typeface="+mn-ea"/>
          <a:cs typeface="+mn-cs"/>
        </a:defRPr>
      </a:lvl1pPr>
      <a:lvl2pPr marL="230188" indent="-230188" algn="l" defTabSz="914400" rtl="0" eaLnBrk="1" latinLnBrk="0" hangingPunct="1">
        <a:spcBef>
          <a:spcPts val="500"/>
        </a:spcBef>
        <a:buFont typeface="Arial" panose="020B0604020202020204" pitchFamily="34" charset="0"/>
        <a:buChar char="•"/>
        <a:defRPr sz="2000" kern="1200">
          <a:solidFill>
            <a:schemeClr val="tx1"/>
          </a:solidFill>
          <a:latin typeface="+mn-lt"/>
          <a:ea typeface="+mn-ea"/>
          <a:cs typeface="+mn-cs"/>
        </a:defRPr>
      </a:lvl2pPr>
      <a:lvl3pPr marL="574675" indent="-234950" algn="l" defTabSz="914400" rtl="0" eaLnBrk="1" latinLnBrk="0" hangingPunct="1">
        <a:spcBef>
          <a:spcPts val="500"/>
        </a:spcBef>
        <a:buFont typeface="Arial" panose="020B0604020202020204" pitchFamily="34" charset="0"/>
        <a:buChar char="–"/>
        <a:defRPr sz="1800" kern="1200">
          <a:solidFill>
            <a:schemeClr val="tx1"/>
          </a:solidFill>
          <a:latin typeface="+mn-lt"/>
          <a:ea typeface="+mn-ea"/>
          <a:cs typeface="+mn-cs"/>
        </a:defRPr>
      </a:lvl3pPr>
      <a:lvl4pPr marL="803275" indent="-230188" algn="l" defTabSz="914400" rtl="0" eaLnBrk="1" latinLnBrk="0" hangingPunct="1">
        <a:spcBef>
          <a:spcPts val="500"/>
        </a:spcBef>
        <a:buFont typeface="Wingdings" panose="05000000000000000000" pitchFamily="2" charset="2"/>
        <a:buChar char="§"/>
        <a:defRPr sz="1600" kern="1200">
          <a:solidFill>
            <a:schemeClr val="tx1"/>
          </a:solidFill>
          <a:latin typeface="+mn-lt"/>
          <a:ea typeface="+mn-ea"/>
          <a:cs typeface="+mn-cs"/>
        </a:defRPr>
      </a:lvl4pPr>
      <a:lvl5pPr marL="1025525" indent="-222250" algn="l" defTabSz="914400" rtl="0" eaLnBrk="1" latinLnBrk="0" hangingPunct="1">
        <a:spcBef>
          <a:spcPts val="500"/>
        </a:spcBef>
        <a:buFont typeface="Courier New" panose="02070309020205020404"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userDrawn="1">
          <p15:clr>
            <a:srgbClr val="F26B43"/>
          </p15:clr>
        </p15:guide>
        <p15:guide id="4" orient="horz" pos="3838">
          <p15:clr>
            <a:srgbClr val="F26B43"/>
          </p15:clr>
        </p15:guide>
        <p15:guide id="11" pos="7197">
          <p15:clr>
            <a:srgbClr val="F26B43"/>
          </p15:clr>
        </p15:guide>
        <p15:guide id="12" pos="7680">
          <p15:clr>
            <a:srgbClr val="F26B43"/>
          </p15:clr>
        </p15:guide>
        <p15:guide id="13" pos="6720">
          <p15:clr>
            <a:srgbClr val="F26B43"/>
          </p15:clr>
        </p15:guide>
        <p15:guide id="14" pos="6240" userDrawn="1">
          <p15:clr>
            <a:srgbClr val="F26B43"/>
          </p15:clr>
        </p15:guide>
        <p15:guide id="19">
          <p15:clr>
            <a:srgbClr val="F26B43"/>
          </p15:clr>
        </p15:guide>
        <p15:guide id="20" pos="480" userDrawn="1">
          <p15:clr>
            <a:srgbClr val="F26B43"/>
          </p15:clr>
        </p15:guide>
        <p15:guide id="22" orient="horz" pos="482">
          <p15:clr>
            <a:srgbClr val="F26B43"/>
          </p15:clr>
        </p15:guide>
        <p15:guide id="23" pos="5760" userDrawn="1">
          <p15:clr>
            <a:srgbClr val="F26B43"/>
          </p15:clr>
        </p15:guide>
        <p15:guide id="24" pos="5280" userDrawn="1">
          <p15:clr>
            <a:srgbClr val="F26B43"/>
          </p15:clr>
        </p15:guide>
        <p15:guide id="25" pos="4800" userDrawn="1">
          <p15:clr>
            <a:srgbClr val="F26B43"/>
          </p15:clr>
        </p15:guide>
        <p15:guide id="26" pos="4320" userDrawn="1">
          <p15:clr>
            <a:srgbClr val="F26B43"/>
          </p15:clr>
        </p15:guide>
        <p15:guide id="27" pos="3360" userDrawn="1">
          <p15:clr>
            <a:srgbClr val="F26B43"/>
          </p15:clr>
        </p15:guide>
        <p15:guide id="28" pos="2880" userDrawn="1">
          <p15:clr>
            <a:srgbClr val="F26B43"/>
          </p15:clr>
        </p15:guide>
        <p15:guide id="29" pos="2400" userDrawn="1">
          <p15:clr>
            <a:srgbClr val="F26B43"/>
          </p15:clr>
        </p15:guide>
        <p15:guide id="30" pos="1920" userDrawn="1">
          <p15:clr>
            <a:srgbClr val="F26B43"/>
          </p15:clr>
        </p15:guide>
        <p15:guide id="31" pos="1440" userDrawn="1">
          <p15:clr>
            <a:srgbClr val="F26B43"/>
          </p15:clr>
        </p15:guide>
        <p15:guide id="32" pos="960" userDrawn="1">
          <p15:clr>
            <a:srgbClr val="F26B43"/>
          </p15:clr>
        </p15:guide>
        <p15:guide id="33" orient="horz" pos="958"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g"/></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hyperlink" Target="https://github.com/puredatum/Local_Rag/blob/master/local_rag/document_reader/document_reader.py" TargetMode="External"/><Relationship Id="rId4" Type="http://schemas.openxmlformats.org/officeDocument/2006/relationships/hyperlink" Target="https://neuralocity.medium.com/build-a-chatbot-application-with-ollama-and-open-source-models-b7b35a55e28d"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hyperlink" Target="https://svgsilh.com/fr/image/3183317.html" TargetMode="External"/><Relationship Id="rId2" Type="http://schemas.openxmlformats.org/officeDocument/2006/relationships/notesSlide" Target="../notesSlides/notesSlide2.xml"/><Relationship Id="rId1" Type="http://schemas.openxmlformats.org/officeDocument/2006/relationships/slideLayout" Target="../slideLayouts/slideLayout41.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jp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64.xml"/><Relationship Id="rId4" Type="http://schemas.openxmlformats.org/officeDocument/2006/relationships/hyperlink" Target="https://pixabay.com/fr/positive-confirmer-v%C3%A9rifi%C3%A9-v%C3%A9rifier-156538/"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Layout" Target="../slideLayouts/slideLayout45.xml"/><Relationship Id="rId6" Type="http://schemas.openxmlformats.org/officeDocument/2006/relationships/image" Target="../media/image35.jpeg"/><Relationship Id="rId5" Type="http://schemas.openxmlformats.org/officeDocument/2006/relationships/image" Target="../media/image34.jpg"/><Relationship Id="rId4" Type="http://schemas.openxmlformats.org/officeDocument/2006/relationships/image" Target="../media/image33.jpeg"/></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4708B921-39EF-AED1-062D-A3F0442391A7}"/>
              </a:ext>
            </a:extLst>
          </p:cNvPr>
          <p:cNvSpPr>
            <a:spLocks noGrp="1"/>
          </p:cNvSpPr>
          <p:nvPr>
            <p:ph type="title"/>
          </p:nvPr>
        </p:nvSpPr>
        <p:spPr>
          <a:xfrm>
            <a:off x="1927197" y="3065106"/>
            <a:ext cx="1995323" cy="723954"/>
          </a:xfrm>
        </p:spPr>
        <p:txBody>
          <a:bodyPr/>
          <a:lstStyle/>
          <a:p>
            <a:r>
              <a:rPr lang="en-US" sz="4000" dirty="0" err="1"/>
              <a:t>SpecBot</a:t>
            </a:r>
            <a:endParaRPr lang="en-US" sz="4000" dirty="0"/>
          </a:p>
        </p:txBody>
      </p:sp>
      <p:sp>
        <p:nvSpPr>
          <p:cNvPr id="6" name="Text Placeholder 5">
            <a:extLst>
              <a:ext uri="{FF2B5EF4-FFF2-40B4-BE49-F238E27FC236}">
                <a16:creationId xmlns:a16="http://schemas.microsoft.com/office/drawing/2014/main" id="{9CA51EBF-4BD3-BCD3-2531-9CF5A5BEF4EC}"/>
              </a:ext>
            </a:extLst>
          </p:cNvPr>
          <p:cNvSpPr>
            <a:spLocks noGrp="1"/>
          </p:cNvSpPr>
          <p:nvPr>
            <p:ph type="body" sz="quarter" idx="14"/>
          </p:nvPr>
        </p:nvSpPr>
        <p:spPr>
          <a:xfrm>
            <a:off x="766763" y="4173805"/>
            <a:ext cx="2493272" cy="765270"/>
          </a:xfrm>
        </p:spPr>
        <p:txBody>
          <a:bodyPr/>
          <a:lstStyle/>
          <a:p>
            <a:r>
              <a:rPr lang="en-US" dirty="0"/>
              <a:t>Avril 2024</a:t>
            </a:r>
          </a:p>
        </p:txBody>
      </p:sp>
      <p:sp>
        <p:nvSpPr>
          <p:cNvPr id="4" name="Rectangle 3">
            <a:extLst>
              <a:ext uri="{FF2B5EF4-FFF2-40B4-BE49-F238E27FC236}">
                <a16:creationId xmlns:a16="http://schemas.microsoft.com/office/drawing/2014/main" id="{DF5C19BF-1F02-83B8-DD90-34FF89AAE4F1}"/>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gray">
          <a:xfrm>
            <a:off x="0" y="6322423"/>
            <a:ext cx="12192000" cy="535577"/>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en-US" sz="1600" b="1">
              <a:solidFill>
                <a:schemeClr val="bg1"/>
              </a:solidFill>
              <a:cs typeface="Arial" pitchFamily="34" charset="0"/>
            </a:endParaRPr>
          </a:p>
        </p:txBody>
      </p:sp>
      <p:pic>
        <p:nvPicPr>
          <p:cNvPr id="2" name="CGI logo" descr="CGI Inc. logo">
            <a:extLst>
              <a:ext uri="{FF2B5EF4-FFF2-40B4-BE49-F238E27FC236}">
                <a16:creationId xmlns:a16="http://schemas.microsoft.com/office/drawing/2014/main" id="{4DE3637A-2BFC-DF02-CDF3-7112B543DA3E}"/>
              </a:ext>
            </a:extLst>
          </p:cNvPr>
          <p:cNvPicPr>
            <a:picLocks noGrp="1" noRot="1" noMove="1" noResize="1" noEditPoints="1" noAdjustHandles="1" noChangeArrowheads="1" noChangeShapeType="1" noCrop="1"/>
          </p:cNvPicPr>
          <p:nvPr/>
        </p:nvPicPr>
        <p:blipFill rotWithShape="1">
          <a:blip r:embed="rId3" cstate="print">
            <a:extLst>
              <a:ext uri="{28A0092B-C50C-407E-A947-70E740481C1C}">
                <a14:useLocalDpi xmlns:a14="http://schemas.microsoft.com/office/drawing/2010/main" val="0"/>
              </a:ext>
            </a:extLst>
          </a:blip>
          <a:srcRect b="-458"/>
          <a:stretch/>
        </p:blipFill>
        <p:spPr>
          <a:xfrm>
            <a:off x="767134" y="5372173"/>
            <a:ext cx="1548656" cy="723953"/>
          </a:xfrm>
          <a:prstGeom prst="rect">
            <a:avLst/>
          </a:prstGeom>
          <a:ln>
            <a:noFill/>
          </a:ln>
        </p:spPr>
      </p:pic>
      <p:pic>
        <p:nvPicPr>
          <p:cNvPr id="14" name="Picture Placeholder 13">
            <a:extLst>
              <a:ext uri="{FF2B5EF4-FFF2-40B4-BE49-F238E27FC236}">
                <a16:creationId xmlns:a16="http://schemas.microsoft.com/office/drawing/2014/main" id="{3FFFC03C-ED5F-AE30-04C2-377C786AF51F}"/>
              </a:ext>
              <a:ext uri="{C183D7F6-B498-43B3-948B-1728B52AA6E4}">
                <adec:decorative xmlns:adec="http://schemas.microsoft.com/office/drawing/2017/decorative" val="1"/>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a:stretch>
            <a:fillRect/>
          </a:stretch>
        </p:blipFill>
        <p:spPr/>
      </p:pic>
      <p:sp>
        <p:nvSpPr>
          <p:cNvPr id="3" name="Title 26">
            <a:extLst>
              <a:ext uri="{FF2B5EF4-FFF2-40B4-BE49-F238E27FC236}">
                <a16:creationId xmlns:a16="http://schemas.microsoft.com/office/drawing/2014/main" id="{77946D69-65F1-91E5-F326-F8EE26BDB30E}"/>
              </a:ext>
            </a:extLst>
          </p:cNvPr>
          <p:cNvSpPr txBox="1">
            <a:spLocks noGrp="1"/>
          </p:cNvSpPr>
          <p:nvPr/>
        </p:nvSpPr>
        <p:spPr>
          <a:xfrm>
            <a:off x="449798" y="2050363"/>
            <a:ext cx="4950123" cy="723954"/>
          </a:xfrm>
          <a:prstGeom prst="rect">
            <a:avLst/>
          </a:prstGeom>
          <a:noFill/>
          <a:ln>
            <a:noFill/>
          </a:ln>
        </p:spPr>
        <p:txBody>
          <a:bodyPr vert="horz" wrap="square" lIns="0" tIns="0" rIns="0" bIns="0" anchor="t" anchorCtr="1" compatLnSpc="1">
            <a:noAutofit/>
          </a:bodyPr>
          <a:lstStyle>
            <a:lvl1pPr marL="0" marR="0" lvl="0" indent="0" algn="l" defTabSz="914400" rtl="0" fontAlgn="auto" hangingPunct="1">
              <a:lnSpc>
                <a:spcPct val="100000"/>
              </a:lnSpc>
              <a:spcBef>
                <a:spcPts val="0"/>
              </a:spcBef>
              <a:spcAft>
                <a:spcPts val="0"/>
              </a:spcAft>
              <a:buNone/>
              <a:tabLst/>
              <a:defRPr lang="en-US" sz="4800" b="0" i="0" u="none" strike="noStrike" kern="1200" cap="none" spc="0" baseline="0">
                <a:solidFill>
                  <a:srgbClr val="000000"/>
                </a:solidFill>
                <a:uFillTx/>
                <a:latin typeface="Arial"/>
                <a:ea typeface="Arial"/>
                <a:cs typeface="Arial"/>
              </a:defRPr>
            </a:lvl1pPr>
          </a:lstStyle>
          <a:p>
            <a:pPr lvl="0" algn="ctr"/>
            <a:r>
              <a:rPr lang="en-US" sz="4000" b="1" dirty="0">
                <a:solidFill>
                  <a:srgbClr val="FF0000"/>
                </a:solidFill>
              </a:rPr>
              <a:t>Chat Bot Intelligent</a:t>
            </a:r>
          </a:p>
        </p:txBody>
      </p:sp>
      <p:pic>
        <p:nvPicPr>
          <p:cNvPr id="7" name="Image 6">
            <a:extLst>
              <a:ext uri="{FF2B5EF4-FFF2-40B4-BE49-F238E27FC236}">
                <a16:creationId xmlns:a16="http://schemas.microsoft.com/office/drawing/2014/main" id="{4D08380A-D3CF-6079-4844-4D7421054391}"/>
              </a:ext>
            </a:extLst>
          </p:cNvPr>
          <p:cNvPicPr>
            <a:picLocks noChangeAspect="1"/>
          </p:cNvPicPr>
          <p:nvPr/>
        </p:nvPicPr>
        <p:blipFill>
          <a:blip r:embed="rId5"/>
          <a:stretch>
            <a:fillRect/>
          </a:stretch>
        </p:blipFill>
        <p:spPr>
          <a:xfrm>
            <a:off x="7492922" y="2191227"/>
            <a:ext cx="2754322" cy="2475545"/>
          </a:xfrm>
          <a:prstGeom prst="rect">
            <a:avLst/>
          </a:prstGeom>
        </p:spPr>
      </p:pic>
      <p:sp>
        <p:nvSpPr>
          <p:cNvPr id="8" name="ZoneTexte 7">
            <a:extLst>
              <a:ext uri="{FF2B5EF4-FFF2-40B4-BE49-F238E27FC236}">
                <a16:creationId xmlns:a16="http://schemas.microsoft.com/office/drawing/2014/main" id="{142564D8-B89E-A1E3-ED9B-263C0E4B2EB3}"/>
              </a:ext>
            </a:extLst>
          </p:cNvPr>
          <p:cNvSpPr txBox="1"/>
          <p:nvPr/>
        </p:nvSpPr>
        <p:spPr>
          <a:xfrm>
            <a:off x="4856919" y="6183923"/>
            <a:ext cx="6879556" cy="276999"/>
          </a:xfrm>
          <a:prstGeom prst="rect">
            <a:avLst/>
          </a:prstGeom>
          <a:noFill/>
        </p:spPr>
        <p:txBody>
          <a:bodyPr wrap="square">
            <a:spAutoFit/>
          </a:bodyPr>
          <a:lstStyle/>
          <a:p>
            <a:r>
              <a:rPr lang="fr-FR" sz="1200" b="1" dirty="0"/>
              <a:t>Nous sommes dans une démarche de </a:t>
            </a:r>
            <a:r>
              <a:rPr lang="fr-FR" sz="1200" b="1" dirty="0" err="1"/>
              <a:t>ProofOfConcept</a:t>
            </a:r>
            <a:r>
              <a:rPr lang="fr-FR" sz="1200" b="1" dirty="0"/>
              <a:t> en MVP (</a:t>
            </a:r>
            <a:r>
              <a:rPr lang="fr-FR" sz="1200" b="1" i="1" dirty="0"/>
              <a:t>minimum viable </a:t>
            </a:r>
            <a:r>
              <a:rPr lang="fr-FR" sz="1200" b="1" i="1" dirty="0" err="1"/>
              <a:t>product</a:t>
            </a:r>
            <a:r>
              <a:rPr lang="fr-FR" sz="1200" b="1" i="1" dirty="0"/>
              <a:t>)</a:t>
            </a:r>
            <a:endParaRPr lang="fr-FR" sz="1200" b="1" dirty="0"/>
          </a:p>
        </p:txBody>
      </p:sp>
    </p:spTree>
    <p:extLst>
      <p:ext uri="{BB962C8B-B14F-4D97-AF65-F5344CB8AC3E}">
        <p14:creationId xmlns:p14="http://schemas.microsoft.com/office/powerpoint/2010/main" val="565476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Espace réservé pour une image  21" descr="Une image contenant texte, diagramme, nourriture&#10;&#10;Description générée automatiquement">
            <a:extLst>
              <a:ext uri="{FF2B5EF4-FFF2-40B4-BE49-F238E27FC236}">
                <a16:creationId xmlns:a16="http://schemas.microsoft.com/office/drawing/2014/main" id="{B1840B1C-499A-8BA3-82C8-F031B7580518}"/>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47" t="1260" r="334"/>
          <a:stretch/>
        </p:blipFill>
        <p:spPr>
          <a:xfrm>
            <a:off x="1898374" y="2305878"/>
            <a:ext cx="9004853" cy="3584978"/>
          </a:xfrm>
        </p:spPr>
      </p:pic>
      <p:sp>
        <p:nvSpPr>
          <p:cNvPr id="6" name="Titre 5">
            <a:extLst>
              <a:ext uri="{FF2B5EF4-FFF2-40B4-BE49-F238E27FC236}">
                <a16:creationId xmlns:a16="http://schemas.microsoft.com/office/drawing/2014/main" id="{ED9DA708-71CB-2BE1-9BEB-78C573D52660}"/>
              </a:ext>
            </a:extLst>
          </p:cNvPr>
          <p:cNvSpPr>
            <a:spLocks noGrp="1"/>
          </p:cNvSpPr>
          <p:nvPr>
            <p:ph type="title"/>
          </p:nvPr>
        </p:nvSpPr>
        <p:spPr>
          <a:xfrm>
            <a:off x="762000" y="353829"/>
            <a:ext cx="10661904" cy="531097"/>
          </a:xfrm>
        </p:spPr>
        <p:txBody>
          <a:bodyPr/>
          <a:lstStyle/>
          <a:p>
            <a:r>
              <a:rPr lang="en-US" kern="1200" noProof="0" dirty="0">
                <a:latin typeface="+mj-lt"/>
                <a:ea typeface="+mj-ea"/>
                <a:cs typeface="+mj-cs"/>
              </a:rPr>
              <a:t>Vue ensemble</a:t>
            </a:r>
            <a:r>
              <a:rPr lang="en-US" kern="1200" dirty="0">
                <a:latin typeface="+mj-lt"/>
                <a:ea typeface="+mj-ea"/>
                <a:cs typeface="+mj-cs"/>
              </a:rPr>
              <a:t> de</a:t>
            </a:r>
            <a:r>
              <a:rPr lang="en-US" kern="1200" noProof="0" dirty="0">
                <a:latin typeface="+mj-lt"/>
                <a:ea typeface="+mj-ea"/>
                <a:cs typeface="+mj-cs"/>
              </a:rPr>
              <a:t> </a:t>
            </a:r>
            <a:r>
              <a:rPr lang="en-US" kern="1200" noProof="0" dirty="0" err="1">
                <a:latin typeface="+mj-lt"/>
                <a:ea typeface="+mj-ea"/>
                <a:cs typeface="+mj-cs"/>
              </a:rPr>
              <a:t>SpecBot</a:t>
            </a:r>
            <a:endParaRPr lang="fr-FR" dirty="0"/>
          </a:p>
        </p:txBody>
      </p:sp>
      <p:sp>
        <p:nvSpPr>
          <p:cNvPr id="5" name="Espace réservé du numéro de diapositive 4">
            <a:extLst>
              <a:ext uri="{FF2B5EF4-FFF2-40B4-BE49-F238E27FC236}">
                <a16:creationId xmlns:a16="http://schemas.microsoft.com/office/drawing/2014/main" id="{53209238-394D-B9F3-74FD-91E5DF5A23AE}"/>
              </a:ext>
            </a:extLst>
          </p:cNvPr>
          <p:cNvSpPr>
            <a:spLocks noGrp="1"/>
          </p:cNvSpPr>
          <p:nvPr>
            <p:ph type="sldNum" sz="quarter" idx="11"/>
          </p:nvPr>
        </p:nvSpPr>
        <p:spPr/>
        <p:txBody>
          <a:bodyPr/>
          <a:lstStyle/>
          <a:p>
            <a:fld id="{525A3C56-E491-49B2-93F3-63532DF516BC}" type="slidenum">
              <a:rPr lang="en-US" noProof="0" smtClean="0"/>
              <a:pPr/>
              <a:t>10</a:t>
            </a:fld>
            <a:endParaRPr lang="en-US" noProof="0" dirty="0"/>
          </a:p>
        </p:txBody>
      </p:sp>
      <p:sp>
        <p:nvSpPr>
          <p:cNvPr id="8" name="ZoneTexte 7">
            <a:extLst>
              <a:ext uri="{FF2B5EF4-FFF2-40B4-BE49-F238E27FC236}">
                <a16:creationId xmlns:a16="http://schemas.microsoft.com/office/drawing/2014/main" id="{3B45D583-1F5A-A77D-A0A7-31953796FDAD}"/>
              </a:ext>
            </a:extLst>
          </p:cNvPr>
          <p:cNvSpPr txBox="1"/>
          <p:nvPr/>
        </p:nvSpPr>
        <p:spPr>
          <a:xfrm>
            <a:off x="1395494" y="927388"/>
            <a:ext cx="2922598" cy="369332"/>
          </a:xfrm>
          <a:prstGeom prst="rect">
            <a:avLst/>
          </a:prstGeom>
          <a:noFill/>
        </p:spPr>
        <p:txBody>
          <a:bodyPr wrap="square">
            <a:spAutoFit/>
          </a:bodyPr>
          <a:lstStyle/>
          <a:p>
            <a:r>
              <a:rPr lang="en-US" noProof="0" dirty="0"/>
              <a:t>Architecture Générale</a:t>
            </a:r>
            <a:endParaRPr lang="fr-FR" dirty="0"/>
          </a:p>
        </p:txBody>
      </p:sp>
      <p:sp>
        <p:nvSpPr>
          <p:cNvPr id="9" name="ZoneTexte 8">
            <a:extLst>
              <a:ext uri="{FF2B5EF4-FFF2-40B4-BE49-F238E27FC236}">
                <a16:creationId xmlns:a16="http://schemas.microsoft.com/office/drawing/2014/main" id="{224003D1-E42A-E703-665D-126836C9EBF3}"/>
              </a:ext>
            </a:extLst>
          </p:cNvPr>
          <p:cNvSpPr txBox="1"/>
          <p:nvPr/>
        </p:nvSpPr>
        <p:spPr>
          <a:xfrm>
            <a:off x="1494886" y="1660763"/>
            <a:ext cx="4299627" cy="40011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500"/>
              </a:spcBef>
              <a:spcAft>
                <a:spcPts val="0"/>
              </a:spcAft>
              <a:buClr>
                <a:prstClr val="black"/>
              </a:buClr>
              <a:buSzPct val="110000"/>
              <a:buFont typeface="Arial" panose="020B0604020202020204" pitchFamily="34" charset="0"/>
              <a:buChar char="•"/>
              <a:tabLst/>
              <a:defRPr/>
            </a:pPr>
            <a:r>
              <a:rPr kumimoji="0" lang="en-US" sz="2000" b="0" i="0" u="none" strike="noStrike" kern="1200" cap="none" spc="0" normalizeH="0" baseline="0" noProof="0" dirty="0" err="1">
                <a:ln>
                  <a:noFill/>
                </a:ln>
                <a:solidFill>
                  <a:prstClr val="black"/>
                </a:solidFill>
                <a:effectLst/>
                <a:uLnTx/>
                <a:uFillTx/>
                <a:latin typeface="Arial"/>
                <a:cs typeface="Arial"/>
              </a:rPr>
              <a:t>Diagramme</a:t>
            </a:r>
            <a:r>
              <a:rPr kumimoji="0" lang="en-US" sz="2000" b="0" i="0" u="none" strike="noStrike" kern="1200" cap="none" spc="0" normalizeH="0" baseline="0" noProof="0" dirty="0">
                <a:ln>
                  <a:noFill/>
                </a:ln>
                <a:solidFill>
                  <a:prstClr val="black"/>
                </a:solidFill>
                <a:effectLst/>
                <a:uLnTx/>
                <a:uFillTx/>
                <a:latin typeface="Arial"/>
                <a:cs typeface="Arial"/>
              </a:rPr>
              <a:t> de </a:t>
            </a:r>
            <a:r>
              <a:rPr kumimoji="0" lang="en-US" sz="2000" b="0" i="0" u="none" strike="noStrike" kern="1200" cap="none" spc="0" normalizeH="0" baseline="0" noProof="0" dirty="0" err="1">
                <a:ln>
                  <a:noFill/>
                </a:ln>
                <a:solidFill>
                  <a:prstClr val="black"/>
                </a:solidFill>
                <a:effectLst/>
                <a:uLnTx/>
                <a:uFillTx/>
                <a:latin typeface="Arial"/>
                <a:cs typeface="Arial"/>
              </a:rPr>
              <a:t>cas</a:t>
            </a:r>
            <a:r>
              <a:rPr kumimoji="0" lang="en-US" sz="2000" b="0" i="0" u="none" strike="noStrike" kern="1200" cap="none" spc="0" normalizeH="0" baseline="0" noProof="0" dirty="0">
                <a:ln>
                  <a:noFill/>
                </a:ln>
                <a:solidFill>
                  <a:prstClr val="black"/>
                </a:solidFill>
                <a:effectLst/>
                <a:uLnTx/>
                <a:uFillTx/>
                <a:latin typeface="Arial"/>
                <a:cs typeface="Arial"/>
              </a:rPr>
              <a:t> </a:t>
            </a:r>
            <a:r>
              <a:rPr kumimoji="0" lang="en-US" sz="2000" b="0" i="0" u="none" strike="noStrike" kern="1200" cap="none" spc="0" normalizeH="0" baseline="0" noProof="0" dirty="0" err="1">
                <a:ln>
                  <a:noFill/>
                </a:ln>
                <a:solidFill>
                  <a:prstClr val="black"/>
                </a:solidFill>
                <a:effectLst/>
                <a:uLnTx/>
                <a:uFillTx/>
                <a:latin typeface="Arial"/>
                <a:cs typeface="Arial"/>
              </a:rPr>
              <a:t>d’utilisation</a:t>
            </a:r>
            <a:endParaRPr kumimoji="0" lang="en-US" sz="2000" b="0" i="0" u="none" strike="noStrike" kern="1200" cap="none" spc="0" normalizeH="0" baseline="0" noProof="0" dirty="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301813284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ED9DA708-71CB-2BE1-9BEB-78C573D52660}"/>
              </a:ext>
            </a:extLst>
          </p:cNvPr>
          <p:cNvSpPr>
            <a:spLocks noGrp="1"/>
          </p:cNvSpPr>
          <p:nvPr>
            <p:ph type="title"/>
          </p:nvPr>
        </p:nvSpPr>
        <p:spPr>
          <a:xfrm>
            <a:off x="3191911" y="312005"/>
            <a:ext cx="6089904" cy="532765"/>
          </a:xfrm>
        </p:spPr>
        <p:txBody>
          <a:bodyPr/>
          <a:lstStyle/>
          <a:p>
            <a:r>
              <a:rPr lang="en-US" kern="1200" noProof="0" dirty="0">
                <a:latin typeface="+mj-lt"/>
                <a:ea typeface="+mj-ea"/>
                <a:cs typeface="+mj-cs"/>
              </a:rPr>
              <a:t>Vue ensemble</a:t>
            </a:r>
            <a:r>
              <a:rPr lang="en-US" kern="1200" dirty="0">
                <a:latin typeface="+mj-lt"/>
                <a:ea typeface="+mj-ea"/>
                <a:cs typeface="+mj-cs"/>
              </a:rPr>
              <a:t> de</a:t>
            </a:r>
            <a:r>
              <a:rPr lang="en-US" kern="1200" noProof="0" dirty="0">
                <a:latin typeface="+mj-lt"/>
                <a:ea typeface="+mj-ea"/>
                <a:cs typeface="+mj-cs"/>
              </a:rPr>
              <a:t> </a:t>
            </a:r>
            <a:r>
              <a:rPr lang="en-US" kern="1200" noProof="0" dirty="0" err="1">
                <a:latin typeface="+mj-lt"/>
                <a:ea typeface="+mj-ea"/>
                <a:cs typeface="+mj-cs"/>
              </a:rPr>
              <a:t>SpecBot</a:t>
            </a:r>
            <a:endParaRPr lang="fr-FR" dirty="0"/>
          </a:p>
        </p:txBody>
      </p:sp>
      <p:pic>
        <p:nvPicPr>
          <p:cNvPr id="7" name="Espace réservé pour une image  6" descr="Une image contenant texte, capture d’écran, diagramme, Parallèle&#10;&#10;Description générée automatiquement">
            <a:extLst>
              <a:ext uri="{FF2B5EF4-FFF2-40B4-BE49-F238E27FC236}">
                <a16:creationId xmlns:a16="http://schemas.microsoft.com/office/drawing/2014/main" id="{D0D92305-EB26-4191-DD65-E2CB2DAB5C0D}"/>
              </a:ext>
            </a:extLst>
          </p:cNvPr>
          <p:cNvPicPr>
            <a:picLocks noGrp="1" noChangeAspect="1"/>
          </p:cNvPicPr>
          <p:nvPr>
            <p:ph sz="quarter" idx="18"/>
          </p:nvPr>
        </p:nvPicPr>
        <p:blipFill rotWithShape="1">
          <a:blip r:embed="rId2">
            <a:extLst>
              <a:ext uri="{28A0092B-C50C-407E-A947-70E740481C1C}">
                <a14:useLocalDpi xmlns:a14="http://schemas.microsoft.com/office/drawing/2010/main" val="0"/>
              </a:ext>
            </a:extLst>
          </a:blip>
          <a:srcRect b="23514"/>
          <a:stretch/>
        </p:blipFill>
        <p:spPr>
          <a:xfrm>
            <a:off x="687250" y="1023253"/>
            <a:ext cx="5408750" cy="4811494"/>
          </a:xfrm>
        </p:spPr>
      </p:pic>
      <p:sp>
        <p:nvSpPr>
          <p:cNvPr id="5" name="Espace réservé du numéro de diapositive 4">
            <a:extLst>
              <a:ext uri="{FF2B5EF4-FFF2-40B4-BE49-F238E27FC236}">
                <a16:creationId xmlns:a16="http://schemas.microsoft.com/office/drawing/2014/main" id="{53209238-394D-B9F3-74FD-91E5DF5A23AE}"/>
              </a:ext>
            </a:extLst>
          </p:cNvPr>
          <p:cNvSpPr>
            <a:spLocks noGrp="1"/>
          </p:cNvSpPr>
          <p:nvPr>
            <p:ph type="sldNum" sz="quarter" idx="21"/>
          </p:nvPr>
        </p:nvSpPr>
        <p:spPr/>
        <p:txBody>
          <a:bodyPr/>
          <a:lstStyle/>
          <a:p>
            <a:fld id="{525A3C56-E491-49B2-93F3-63532DF516BC}" type="slidenum">
              <a:rPr lang="en-US" noProof="0" smtClean="0"/>
              <a:pPr/>
              <a:t>11</a:t>
            </a:fld>
            <a:endParaRPr lang="en-US" noProof="0" dirty="0"/>
          </a:p>
        </p:txBody>
      </p:sp>
      <p:sp>
        <p:nvSpPr>
          <p:cNvPr id="8" name="ZoneTexte 7">
            <a:extLst>
              <a:ext uri="{FF2B5EF4-FFF2-40B4-BE49-F238E27FC236}">
                <a16:creationId xmlns:a16="http://schemas.microsoft.com/office/drawing/2014/main" id="{3B45D583-1F5A-A77D-A0A7-31953796FDAD}"/>
              </a:ext>
            </a:extLst>
          </p:cNvPr>
          <p:cNvSpPr txBox="1"/>
          <p:nvPr/>
        </p:nvSpPr>
        <p:spPr>
          <a:xfrm>
            <a:off x="6613585" y="2289049"/>
            <a:ext cx="2922598" cy="369332"/>
          </a:xfrm>
          <a:prstGeom prst="rect">
            <a:avLst/>
          </a:prstGeom>
          <a:noFill/>
        </p:spPr>
        <p:txBody>
          <a:bodyPr wrap="square">
            <a:spAutoFit/>
          </a:bodyPr>
          <a:lstStyle/>
          <a:p>
            <a:r>
              <a:rPr lang="en-US" noProof="0" dirty="0"/>
              <a:t>Architecture Générale</a:t>
            </a:r>
            <a:endParaRPr lang="fr-FR" dirty="0"/>
          </a:p>
        </p:txBody>
      </p:sp>
      <p:sp>
        <p:nvSpPr>
          <p:cNvPr id="9" name="ZoneTexte 8">
            <a:extLst>
              <a:ext uri="{FF2B5EF4-FFF2-40B4-BE49-F238E27FC236}">
                <a16:creationId xmlns:a16="http://schemas.microsoft.com/office/drawing/2014/main" id="{224003D1-E42A-E703-665D-126836C9EBF3}"/>
              </a:ext>
            </a:extLst>
          </p:cNvPr>
          <p:cNvSpPr txBox="1"/>
          <p:nvPr/>
        </p:nvSpPr>
        <p:spPr>
          <a:xfrm>
            <a:off x="6613585" y="2899682"/>
            <a:ext cx="4299627" cy="40011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500"/>
              </a:spcBef>
              <a:spcAft>
                <a:spcPts val="0"/>
              </a:spcAft>
              <a:buClr>
                <a:prstClr val="black"/>
              </a:buClr>
              <a:buSzPct val="110000"/>
              <a:buFont typeface="Arial" panose="020B0604020202020204" pitchFamily="34" charset="0"/>
              <a:buChar char="•"/>
              <a:tabLst/>
              <a:defRPr/>
            </a:pPr>
            <a:r>
              <a:rPr kumimoji="0" lang="en-US" sz="2000" b="0" i="0" u="none" strike="noStrike" kern="1200" cap="none" spc="0" normalizeH="0" baseline="0" noProof="0" dirty="0" err="1">
                <a:ln>
                  <a:noFill/>
                </a:ln>
                <a:solidFill>
                  <a:prstClr val="black"/>
                </a:solidFill>
                <a:effectLst/>
                <a:uLnTx/>
                <a:uFillTx/>
                <a:latin typeface="Arial"/>
                <a:cs typeface="Arial"/>
              </a:rPr>
              <a:t>Diagramme</a:t>
            </a:r>
            <a:r>
              <a:rPr kumimoji="0" lang="en-US" sz="2000" b="0" i="0" u="none" strike="noStrike" kern="1200" cap="none" spc="0" normalizeH="0" baseline="0" noProof="0" dirty="0">
                <a:ln>
                  <a:noFill/>
                </a:ln>
                <a:solidFill>
                  <a:prstClr val="black"/>
                </a:solidFill>
                <a:effectLst/>
                <a:uLnTx/>
                <a:uFillTx/>
                <a:latin typeface="Arial"/>
                <a:cs typeface="Arial"/>
              </a:rPr>
              <a:t> de </a:t>
            </a:r>
            <a:r>
              <a:rPr lang="en-US" sz="2000" dirty="0" err="1">
                <a:solidFill>
                  <a:prstClr val="black"/>
                </a:solidFill>
                <a:latin typeface="Arial"/>
                <a:cs typeface="Arial"/>
              </a:rPr>
              <a:t>séquence</a:t>
            </a:r>
            <a:endParaRPr kumimoji="0" lang="en-US" sz="2000" b="0" i="0" u="none" strike="noStrike" kern="1200" cap="none" spc="0" normalizeH="0" baseline="0" noProof="0" dirty="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339282944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B40424-8D60-0049-4C25-955A8E3F98FC}"/>
              </a:ext>
            </a:extLst>
          </p:cNvPr>
          <p:cNvSpPr>
            <a:spLocks noGrp="1"/>
          </p:cNvSpPr>
          <p:nvPr>
            <p:ph type="title"/>
          </p:nvPr>
        </p:nvSpPr>
        <p:spPr>
          <a:xfrm>
            <a:off x="658764" y="687087"/>
            <a:ext cx="7602320" cy="913113"/>
          </a:xfrm>
        </p:spPr>
        <p:txBody>
          <a:bodyPr/>
          <a:lstStyle/>
          <a:p>
            <a:r>
              <a:rPr lang="en-US" noProof="0" dirty="0"/>
              <a:t>Vue </a:t>
            </a:r>
            <a:r>
              <a:rPr lang="en-US" noProof="0" dirty="0" err="1"/>
              <a:t>d’ensemble</a:t>
            </a:r>
            <a:r>
              <a:rPr lang="en-US" noProof="0" dirty="0"/>
              <a:t> </a:t>
            </a:r>
            <a:r>
              <a:rPr lang="en-US" noProof="0" dirty="0" err="1"/>
              <a:t>SpecBot</a:t>
            </a:r>
            <a:endParaRPr lang="fr-FR" dirty="0"/>
          </a:p>
        </p:txBody>
      </p:sp>
      <p:sp>
        <p:nvSpPr>
          <p:cNvPr id="5" name="Espace réservé du numéro de diapositive 4">
            <a:extLst>
              <a:ext uri="{FF2B5EF4-FFF2-40B4-BE49-F238E27FC236}">
                <a16:creationId xmlns:a16="http://schemas.microsoft.com/office/drawing/2014/main" id="{BE4E97CE-A10E-F60A-EA0B-7683C20CF015}"/>
              </a:ext>
            </a:extLst>
          </p:cNvPr>
          <p:cNvSpPr>
            <a:spLocks noGrp="1"/>
          </p:cNvSpPr>
          <p:nvPr>
            <p:ph type="sldNum" sz="quarter" idx="18"/>
          </p:nvPr>
        </p:nvSpPr>
        <p:spPr/>
        <p:txBody>
          <a:bodyPr/>
          <a:lstStyle/>
          <a:p>
            <a:fld id="{525A3C56-E491-49B2-93F3-63532DF516BC}" type="slidenum">
              <a:rPr lang="en-US" noProof="0" smtClean="0"/>
              <a:pPr/>
              <a:t>12</a:t>
            </a:fld>
            <a:endParaRPr lang="en-US" noProof="0" dirty="0"/>
          </a:p>
        </p:txBody>
      </p:sp>
      <p:sp>
        <p:nvSpPr>
          <p:cNvPr id="6" name="ZoneTexte 5">
            <a:extLst>
              <a:ext uri="{FF2B5EF4-FFF2-40B4-BE49-F238E27FC236}">
                <a16:creationId xmlns:a16="http://schemas.microsoft.com/office/drawing/2014/main" id="{0D05BDEA-99B0-0769-D86C-6AD025D427A3}"/>
              </a:ext>
            </a:extLst>
          </p:cNvPr>
          <p:cNvSpPr txBox="1"/>
          <p:nvPr/>
        </p:nvSpPr>
        <p:spPr>
          <a:xfrm>
            <a:off x="1214577" y="1809686"/>
            <a:ext cx="6097022" cy="369332"/>
          </a:xfrm>
          <a:prstGeom prst="rect">
            <a:avLst/>
          </a:prstGeom>
          <a:noFill/>
        </p:spPr>
        <p:txBody>
          <a:bodyPr wrap="square">
            <a:spAutoFit/>
          </a:bodyPr>
          <a:lstStyle/>
          <a:p>
            <a:r>
              <a:rPr lang="en-US" noProof="0" dirty="0"/>
              <a:t>Technologies </a:t>
            </a:r>
            <a:r>
              <a:rPr lang="en-US" noProof="0" dirty="0" err="1"/>
              <a:t>utilisées</a:t>
            </a:r>
            <a:endParaRPr lang="fr-FR" dirty="0"/>
          </a:p>
        </p:txBody>
      </p:sp>
      <p:pic>
        <p:nvPicPr>
          <p:cNvPr id="8" name="Image 7">
            <a:extLst>
              <a:ext uri="{FF2B5EF4-FFF2-40B4-BE49-F238E27FC236}">
                <a16:creationId xmlns:a16="http://schemas.microsoft.com/office/drawing/2014/main" id="{C2AE3424-37B9-D63B-1E10-E0EFFF16CB0C}"/>
              </a:ext>
            </a:extLst>
          </p:cNvPr>
          <p:cNvPicPr>
            <a:picLocks noChangeAspect="1"/>
          </p:cNvPicPr>
          <p:nvPr/>
        </p:nvPicPr>
        <p:blipFill>
          <a:blip r:embed="rId2"/>
          <a:stretch>
            <a:fillRect/>
          </a:stretch>
        </p:blipFill>
        <p:spPr>
          <a:xfrm>
            <a:off x="1523156" y="2731875"/>
            <a:ext cx="2392685" cy="1828963"/>
          </a:xfrm>
          <a:prstGeom prst="rect">
            <a:avLst/>
          </a:prstGeom>
        </p:spPr>
      </p:pic>
      <p:pic>
        <p:nvPicPr>
          <p:cNvPr id="10" name="Image 9" descr="Une image contenant Graphique, logo, clipart, capture d’écran&#10;&#10;Description générée automatiquement">
            <a:extLst>
              <a:ext uri="{FF2B5EF4-FFF2-40B4-BE49-F238E27FC236}">
                <a16:creationId xmlns:a16="http://schemas.microsoft.com/office/drawing/2014/main" id="{267DB1A3-07B9-E8DE-F378-86BE2F3C71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5903" y="2982823"/>
            <a:ext cx="3092015" cy="1451806"/>
          </a:xfrm>
          <a:prstGeom prst="rect">
            <a:avLst/>
          </a:prstGeom>
        </p:spPr>
      </p:pic>
      <p:pic>
        <p:nvPicPr>
          <p:cNvPr id="12" name="Image 11">
            <a:extLst>
              <a:ext uri="{FF2B5EF4-FFF2-40B4-BE49-F238E27FC236}">
                <a16:creationId xmlns:a16="http://schemas.microsoft.com/office/drawing/2014/main" id="{B568B082-347C-2C05-45EC-9B1B4F165F14}"/>
              </a:ext>
            </a:extLst>
          </p:cNvPr>
          <p:cNvPicPr>
            <a:picLocks noChangeAspect="1"/>
          </p:cNvPicPr>
          <p:nvPr/>
        </p:nvPicPr>
        <p:blipFill>
          <a:blip r:embed="rId4"/>
          <a:stretch>
            <a:fillRect/>
          </a:stretch>
        </p:blipFill>
        <p:spPr>
          <a:xfrm>
            <a:off x="8767980" y="2698933"/>
            <a:ext cx="1973852" cy="1894846"/>
          </a:xfrm>
          <a:prstGeom prst="rect">
            <a:avLst/>
          </a:prstGeom>
        </p:spPr>
      </p:pic>
      <p:sp>
        <p:nvSpPr>
          <p:cNvPr id="3" name="Espace réservé du texte 7">
            <a:extLst>
              <a:ext uri="{FF2B5EF4-FFF2-40B4-BE49-F238E27FC236}">
                <a16:creationId xmlns:a16="http://schemas.microsoft.com/office/drawing/2014/main" id="{231C591B-1135-0A2F-64A1-AAA593956E6E}"/>
              </a:ext>
            </a:extLst>
          </p:cNvPr>
          <p:cNvSpPr txBox="1">
            <a:spLocks/>
          </p:cNvSpPr>
          <p:nvPr/>
        </p:nvSpPr>
        <p:spPr>
          <a:xfrm>
            <a:off x="2172587" y="4722143"/>
            <a:ext cx="1087448" cy="391552"/>
          </a:xfrm>
          <a:prstGeom prst="rect">
            <a:avLst/>
          </a:prstGeom>
        </p:spPr>
        <p:txBody>
          <a:bodyPr/>
          <a:lstStyle>
            <a:lvl1pPr marL="0" indent="0" algn="l" defTabSz="914400" rtl="0" eaLnBrk="1" latinLnBrk="0" hangingPunct="1">
              <a:spcBef>
                <a:spcPts val="500"/>
              </a:spcBef>
              <a:buFont typeface="Arial" pitchFamily="34" charset="0"/>
              <a:buNone/>
              <a:defRPr sz="2000" kern="1200">
                <a:solidFill>
                  <a:schemeClr val="tx1"/>
                </a:solidFill>
                <a:latin typeface="+mn-lt"/>
                <a:ea typeface="+mn-ea"/>
                <a:cs typeface="+mn-cs"/>
              </a:defRPr>
            </a:lvl1pPr>
            <a:lvl2pPr marL="230188" indent="-230188" algn="l" defTabSz="914400" rtl="0" eaLnBrk="1" latinLnBrk="0" hangingPunct="1">
              <a:spcBef>
                <a:spcPts val="500"/>
              </a:spcBef>
              <a:buFont typeface="Arial" panose="020B0604020202020204" pitchFamily="34" charset="0"/>
              <a:buChar char="•"/>
              <a:defRPr sz="2000" kern="1200">
                <a:solidFill>
                  <a:schemeClr val="tx1"/>
                </a:solidFill>
                <a:latin typeface="+mn-lt"/>
                <a:ea typeface="+mn-ea"/>
                <a:cs typeface="+mn-cs"/>
              </a:defRPr>
            </a:lvl2pPr>
            <a:lvl3pPr marL="574675" indent="-234950" algn="l" defTabSz="914400" rtl="0" eaLnBrk="1" latinLnBrk="0" hangingPunct="1">
              <a:spcBef>
                <a:spcPts val="500"/>
              </a:spcBef>
              <a:buFont typeface="Arial" panose="020B0604020202020204" pitchFamily="34" charset="0"/>
              <a:buChar char="–"/>
              <a:defRPr sz="1800" kern="1200">
                <a:solidFill>
                  <a:schemeClr val="tx1"/>
                </a:solidFill>
                <a:latin typeface="+mn-lt"/>
                <a:ea typeface="+mn-ea"/>
                <a:cs typeface="+mn-cs"/>
              </a:defRPr>
            </a:lvl3pPr>
            <a:lvl4pPr marL="803275" indent="-230188" algn="l" defTabSz="914400" rtl="0" eaLnBrk="1" latinLnBrk="0" hangingPunct="1">
              <a:spcBef>
                <a:spcPts val="500"/>
              </a:spcBef>
              <a:buFont typeface="Wingdings" panose="05000000000000000000" pitchFamily="2" charset="2"/>
              <a:buChar char="§"/>
              <a:defRPr sz="1600" kern="1200">
                <a:solidFill>
                  <a:schemeClr val="tx1"/>
                </a:solidFill>
                <a:latin typeface="+mn-lt"/>
                <a:ea typeface="+mn-ea"/>
                <a:cs typeface="+mn-cs"/>
              </a:defRPr>
            </a:lvl4pPr>
            <a:lvl5pPr marL="1025525" indent="-222250" algn="l" defTabSz="914400" rtl="0" eaLnBrk="1" latinLnBrk="0" hangingPunct="1">
              <a:spcBef>
                <a:spcPts val="500"/>
              </a:spcBef>
              <a:buFont typeface="Courier New" panose="02070309020205020404"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b="1" dirty="0">
                <a:solidFill>
                  <a:srgbClr val="0D0D0D"/>
                </a:solidFill>
                <a:latin typeface="Söhne"/>
              </a:rPr>
              <a:t>Fast Api</a:t>
            </a:r>
            <a:endParaRPr lang="fr-FR" dirty="0"/>
          </a:p>
        </p:txBody>
      </p:sp>
      <p:sp>
        <p:nvSpPr>
          <p:cNvPr id="4" name="Espace réservé du texte 7">
            <a:extLst>
              <a:ext uri="{FF2B5EF4-FFF2-40B4-BE49-F238E27FC236}">
                <a16:creationId xmlns:a16="http://schemas.microsoft.com/office/drawing/2014/main" id="{266A1112-6A86-BE09-A9AD-7D24A9E8F2AF}"/>
              </a:ext>
            </a:extLst>
          </p:cNvPr>
          <p:cNvSpPr txBox="1">
            <a:spLocks/>
          </p:cNvSpPr>
          <p:nvPr/>
        </p:nvSpPr>
        <p:spPr>
          <a:xfrm>
            <a:off x="5837942" y="4722143"/>
            <a:ext cx="1007935" cy="391552"/>
          </a:xfrm>
          <a:prstGeom prst="rect">
            <a:avLst/>
          </a:prstGeom>
        </p:spPr>
        <p:txBody>
          <a:bodyPr/>
          <a:lstStyle>
            <a:lvl1pPr marL="0" indent="0" algn="l" defTabSz="914400" rtl="0" eaLnBrk="1" latinLnBrk="0" hangingPunct="1">
              <a:spcBef>
                <a:spcPts val="500"/>
              </a:spcBef>
              <a:buFont typeface="Arial" pitchFamily="34" charset="0"/>
              <a:buNone/>
              <a:defRPr sz="2000" kern="1200">
                <a:solidFill>
                  <a:schemeClr val="tx1"/>
                </a:solidFill>
                <a:latin typeface="+mn-lt"/>
                <a:ea typeface="+mn-ea"/>
                <a:cs typeface="+mn-cs"/>
              </a:defRPr>
            </a:lvl1pPr>
            <a:lvl2pPr marL="230188" indent="-230188" algn="l" defTabSz="914400" rtl="0" eaLnBrk="1" latinLnBrk="0" hangingPunct="1">
              <a:spcBef>
                <a:spcPts val="500"/>
              </a:spcBef>
              <a:buFont typeface="Arial" panose="020B0604020202020204" pitchFamily="34" charset="0"/>
              <a:buChar char="•"/>
              <a:defRPr sz="2000" kern="1200">
                <a:solidFill>
                  <a:schemeClr val="tx1"/>
                </a:solidFill>
                <a:latin typeface="+mn-lt"/>
                <a:ea typeface="+mn-ea"/>
                <a:cs typeface="+mn-cs"/>
              </a:defRPr>
            </a:lvl2pPr>
            <a:lvl3pPr marL="574675" indent="-234950" algn="l" defTabSz="914400" rtl="0" eaLnBrk="1" latinLnBrk="0" hangingPunct="1">
              <a:spcBef>
                <a:spcPts val="500"/>
              </a:spcBef>
              <a:buFont typeface="Arial" panose="020B0604020202020204" pitchFamily="34" charset="0"/>
              <a:buChar char="–"/>
              <a:defRPr sz="1800" kern="1200">
                <a:solidFill>
                  <a:schemeClr val="tx1"/>
                </a:solidFill>
                <a:latin typeface="+mn-lt"/>
                <a:ea typeface="+mn-ea"/>
                <a:cs typeface="+mn-cs"/>
              </a:defRPr>
            </a:lvl3pPr>
            <a:lvl4pPr marL="803275" indent="-230188" algn="l" defTabSz="914400" rtl="0" eaLnBrk="1" latinLnBrk="0" hangingPunct="1">
              <a:spcBef>
                <a:spcPts val="500"/>
              </a:spcBef>
              <a:buFont typeface="Wingdings" panose="05000000000000000000" pitchFamily="2" charset="2"/>
              <a:buChar char="§"/>
              <a:defRPr sz="1600" kern="1200">
                <a:solidFill>
                  <a:schemeClr val="tx1"/>
                </a:solidFill>
                <a:latin typeface="+mn-lt"/>
                <a:ea typeface="+mn-ea"/>
                <a:cs typeface="+mn-cs"/>
              </a:defRPr>
            </a:lvl4pPr>
            <a:lvl5pPr marL="1025525" indent="-222250" algn="l" defTabSz="914400" rtl="0" eaLnBrk="1" latinLnBrk="0" hangingPunct="1">
              <a:spcBef>
                <a:spcPts val="500"/>
              </a:spcBef>
              <a:buFont typeface="Courier New" panose="02070309020205020404"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b="1" dirty="0">
                <a:solidFill>
                  <a:srgbClr val="0D0D0D"/>
                </a:solidFill>
                <a:latin typeface="Söhne"/>
              </a:rPr>
              <a:t>Docker</a:t>
            </a:r>
            <a:endParaRPr lang="fr-FR" dirty="0"/>
          </a:p>
        </p:txBody>
      </p:sp>
      <p:sp>
        <p:nvSpPr>
          <p:cNvPr id="7" name="Espace réservé du texte 7">
            <a:extLst>
              <a:ext uri="{FF2B5EF4-FFF2-40B4-BE49-F238E27FC236}">
                <a16:creationId xmlns:a16="http://schemas.microsoft.com/office/drawing/2014/main" id="{616A3228-1DFD-97B3-75F7-A203672226A2}"/>
              </a:ext>
            </a:extLst>
          </p:cNvPr>
          <p:cNvSpPr txBox="1">
            <a:spLocks/>
          </p:cNvSpPr>
          <p:nvPr/>
        </p:nvSpPr>
        <p:spPr>
          <a:xfrm>
            <a:off x="9107207" y="4722143"/>
            <a:ext cx="1295398" cy="391552"/>
          </a:xfrm>
          <a:prstGeom prst="rect">
            <a:avLst/>
          </a:prstGeom>
        </p:spPr>
        <p:txBody>
          <a:bodyPr/>
          <a:lstStyle>
            <a:lvl1pPr marL="0" indent="0" algn="l" defTabSz="914400" rtl="0" eaLnBrk="1" latinLnBrk="0" hangingPunct="1">
              <a:spcBef>
                <a:spcPts val="500"/>
              </a:spcBef>
              <a:buFont typeface="Arial" pitchFamily="34" charset="0"/>
              <a:buNone/>
              <a:defRPr sz="2000" kern="1200">
                <a:solidFill>
                  <a:schemeClr val="tx1"/>
                </a:solidFill>
                <a:latin typeface="+mn-lt"/>
                <a:ea typeface="+mn-ea"/>
                <a:cs typeface="+mn-cs"/>
              </a:defRPr>
            </a:lvl1pPr>
            <a:lvl2pPr marL="230188" indent="-230188" algn="l" defTabSz="914400" rtl="0" eaLnBrk="1" latinLnBrk="0" hangingPunct="1">
              <a:spcBef>
                <a:spcPts val="500"/>
              </a:spcBef>
              <a:buFont typeface="Arial" panose="020B0604020202020204" pitchFamily="34" charset="0"/>
              <a:buChar char="•"/>
              <a:defRPr sz="2000" kern="1200">
                <a:solidFill>
                  <a:schemeClr val="tx1"/>
                </a:solidFill>
                <a:latin typeface="+mn-lt"/>
                <a:ea typeface="+mn-ea"/>
                <a:cs typeface="+mn-cs"/>
              </a:defRPr>
            </a:lvl2pPr>
            <a:lvl3pPr marL="574675" indent="-234950" algn="l" defTabSz="914400" rtl="0" eaLnBrk="1" latinLnBrk="0" hangingPunct="1">
              <a:spcBef>
                <a:spcPts val="500"/>
              </a:spcBef>
              <a:buFont typeface="Arial" panose="020B0604020202020204" pitchFamily="34" charset="0"/>
              <a:buChar char="–"/>
              <a:defRPr sz="1800" kern="1200">
                <a:solidFill>
                  <a:schemeClr val="tx1"/>
                </a:solidFill>
                <a:latin typeface="+mn-lt"/>
                <a:ea typeface="+mn-ea"/>
                <a:cs typeface="+mn-cs"/>
              </a:defRPr>
            </a:lvl3pPr>
            <a:lvl4pPr marL="803275" indent="-230188" algn="l" defTabSz="914400" rtl="0" eaLnBrk="1" latinLnBrk="0" hangingPunct="1">
              <a:spcBef>
                <a:spcPts val="500"/>
              </a:spcBef>
              <a:buFont typeface="Wingdings" panose="05000000000000000000" pitchFamily="2" charset="2"/>
              <a:buChar char="§"/>
              <a:defRPr sz="1600" kern="1200">
                <a:solidFill>
                  <a:schemeClr val="tx1"/>
                </a:solidFill>
                <a:latin typeface="+mn-lt"/>
                <a:ea typeface="+mn-ea"/>
                <a:cs typeface="+mn-cs"/>
              </a:defRPr>
            </a:lvl4pPr>
            <a:lvl5pPr marL="1025525" indent="-222250" algn="l" defTabSz="914400" rtl="0" eaLnBrk="1" latinLnBrk="0" hangingPunct="1">
              <a:spcBef>
                <a:spcPts val="500"/>
              </a:spcBef>
              <a:buFont typeface="Courier New" panose="02070309020205020404"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b="1" dirty="0">
                <a:solidFill>
                  <a:srgbClr val="0D0D0D"/>
                </a:solidFill>
                <a:latin typeface="Söhne"/>
              </a:rPr>
              <a:t>OLLAMA</a:t>
            </a:r>
            <a:endParaRPr lang="fr-FR" dirty="0"/>
          </a:p>
        </p:txBody>
      </p:sp>
    </p:spTree>
    <p:extLst>
      <p:ext uri="{BB962C8B-B14F-4D97-AF65-F5344CB8AC3E}">
        <p14:creationId xmlns:p14="http://schemas.microsoft.com/office/powerpoint/2010/main" val="22737328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5CCC5B62-D381-4B53-3FBA-8C83F8C06679}"/>
              </a:ext>
            </a:extLst>
          </p:cNvPr>
          <p:cNvSpPr>
            <a:spLocks noGrp="1"/>
          </p:cNvSpPr>
          <p:nvPr>
            <p:ph type="title"/>
          </p:nvPr>
        </p:nvSpPr>
        <p:spPr>
          <a:xfrm>
            <a:off x="768096" y="615621"/>
            <a:ext cx="4672584" cy="1446382"/>
          </a:xfrm>
        </p:spPr>
        <p:txBody>
          <a:bodyPr/>
          <a:lstStyle/>
          <a:p>
            <a:r>
              <a:rPr lang="en-US" noProof="0" dirty="0" err="1"/>
              <a:t>Démonstration</a:t>
            </a:r>
            <a:endParaRPr lang="en-US" dirty="0"/>
          </a:p>
        </p:txBody>
      </p:sp>
      <p:pic>
        <p:nvPicPr>
          <p:cNvPr id="8" name="Picture Placeholder 7">
            <a:extLst>
              <a:ext uri="{FF2B5EF4-FFF2-40B4-BE49-F238E27FC236}">
                <a16:creationId xmlns:a16="http://schemas.microsoft.com/office/drawing/2014/main" id="{6B984E25-48B6-EA50-DD62-84DB9074A729}"/>
              </a:ext>
              <a:ext uri="{C183D7F6-B498-43B3-948B-1728B52AA6E4}">
                <adec:decorative xmlns:adec="http://schemas.microsoft.com/office/drawing/2017/decorative" val="1"/>
              </a:ext>
            </a:extLst>
          </p:cNvPr>
          <p:cNvPicPr>
            <a:picLocks noGrp="1" noChangeAspect="1"/>
          </p:cNvPicPr>
          <p:nvPr>
            <p:ph type="pic" sz="quarter" idx="16"/>
          </p:nvPr>
        </p:nvPicPr>
        <p:blipFill>
          <a:blip r:embed="rId2" cstate="screen">
            <a:extLst>
              <a:ext uri="{28A0092B-C50C-407E-A947-70E740481C1C}">
                <a14:useLocalDpi xmlns:a14="http://schemas.microsoft.com/office/drawing/2010/main"/>
              </a:ext>
            </a:extLst>
          </a:blip>
          <a:srcRect/>
          <a:stretch/>
        </p:blipFill>
        <p:spPr>
          <a:xfrm>
            <a:off x="6097588" y="765175"/>
            <a:ext cx="5330952" cy="5330952"/>
          </a:xfrm>
        </p:spPr>
      </p:pic>
      <p:sp>
        <p:nvSpPr>
          <p:cNvPr id="4" name="Rectangle 3">
            <a:extLst>
              <a:ext uri="{FF2B5EF4-FFF2-40B4-BE49-F238E27FC236}">
                <a16:creationId xmlns:a16="http://schemas.microsoft.com/office/drawing/2014/main" id="{D0E49EF5-1BF4-3B4C-E4C6-EBE528744C9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gray">
          <a:xfrm>
            <a:off x="0" y="6322423"/>
            <a:ext cx="12192000" cy="535577"/>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en-US" sz="1600" b="1" dirty="0">
              <a:solidFill>
                <a:schemeClr val="bg1"/>
              </a:solidFill>
              <a:cs typeface="Arial" pitchFamily="34" charset="0"/>
            </a:endParaRPr>
          </a:p>
        </p:txBody>
      </p:sp>
      <p:pic>
        <p:nvPicPr>
          <p:cNvPr id="3" name="CGI logo" descr="CGI Inc. logo">
            <a:extLst>
              <a:ext uri="{FF2B5EF4-FFF2-40B4-BE49-F238E27FC236}">
                <a16:creationId xmlns:a16="http://schemas.microsoft.com/office/drawing/2014/main" id="{B7DA4A3A-2C66-EE9B-9CAF-B37141C2B29B}"/>
              </a:ext>
            </a:extLst>
          </p:cNvPr>
          <p:cNvPicPr>
            <a:picLocks noGrp="1" noRot="1" noMove="1" noResize="1" noEditPoints="1" noAdjustHandles="1" noChangeArrowheads="1" noChangeShapeType="1" noCrop="1"/>
          </p:cNvPicPr>
          <p:nvPr/>
        </p:nvPicPr>
        <p:blipFill rotWithShape="1">
          <a:blip r:embed="rId3" cstate="print">
            <a:extLst>
              <a:ext uri="{28A0092B-C50C-407E-A947-70E740481C1C}">
                <a14:useLocalDpi xmlns:a14="http://schemas.microsoft.com/office/drawing/2010/main" val="0"/>
              </a:ext>
            </a:extLst>
          </a:blip>
          <a:srcRect b="-458"/>
          <a:stretch/>
        </p:blipFill>
        <p:spPr>
          <a:xfrm>
            <a:off x="767134" y="5372173"/>
            <a:ext cx="1548656" cy="723953"/>
          </a:xfrm>
          <a:prstGeom prst="rect">
            <a:avLst/>
          </a:prstGeom>
          <a:ln>
            <a:noFill/>
          </a:ln>
        </p:spPr>
      </p:pic>
      <p:sp>
        <p:nvSpPr>
          <p:cNvPr id="5" name="Espace réservé du texte 10">
            <a:extLst>
              <a:ext uri="{FF2B5EF4-FFF2-40B4-BE49-F238E27FC236}">
                <a16:creationId xmlns:a16="http://schemas.microsoft.com/office/drawing/2014/main" id="{D0C17065-BED1-BA4F-D7A3-C8C1CC0D4BDA}"/>
              </a:ext>
            </a:extLst>
          </p:cNvPr>
          <p:cNvSpPr txBox="1">
            <a:spLocks/>
          </p:cNvSpPr>
          <p:nvPr/>
        </p:nvSpPr>
        <p:spPr>
          <a:xfrm>
            <a:off x="1244760" y="1545438"/>
            <a:ext cx="2482414" cy="629714"/>
          </a:xfrm>
          <a:prstGeom prst="rect">
            <a:avLst/>
          </a:prstGeom>
        </p:spPr>
        <p:txBody>
          <a:bodyPr/>
          <a:lstStyle>
            <a:lvl1pPr marL="0" indent="0" algn="l" defTabSz="914400" rtl="0" eaLnBrk="1" latinLnBrk="0" hangingPunct="1">
              <a:spcBef>
                <a:spcPts val="500"/>
              </a:spcBef>
              <a:buFont typeface="Arial" pitchFamily="34" charset="0"/>
              <a:buNone/>
              <a:defRPr sz="2000" kern="1200">
                <a:solidFill>
                  <a:schemeClr val="tx1"/>
                </a:solidFill>
                <a:latin typeface="+mn-lt"/>
                <a:ea typeface="+mn-ea"/>
                <a:cs typeface="+mn-cs"/>
              </a:defRPr>
            </a:lvl1pPr>
            <a:lvl2pPr marL="230188" indent="-230188" algn="l" defTabSz="914400" rtl="0" eaLnBrk="1" latinLnBrk="0" hangingPunct="1">
              <a:spcBef>
                <a:spcPts val="500"/>
              </a:spcBef>
              <a:buFont typeface="Arial" panose="020B0604020202020204" pitchFamily="34" charset="0"/>
              <a:buChar char="•"/>
              <a:defRPr sz="2000" kern="1200">
                <a:solidFill>
                  <a:schemeClr val="tx1"/>
                </a:solidFill>
                <a:latin typeface="+mn-lt"/>
                <a:ea typeface="+mn-ea"/>
                <a:cs typeface="+mn-cs"/>
              </a:defRPr>
            </a:lvl2pPr>
            <a:lvl3pPr marL="574675" indent="-234950" algn="l" defTabSz="914400" rtl="0" eaLnBrk="1" latinLnBrk="0" hangingPunct="1">
              <a:spcBef>
                <a:spcPts val="500"/>
              </a:spcBef>
              <a:buFont typeface="Arial" panose="020B0604020202020204" pitchFamily="34" charset="0"/>
              <a:buChar char="–"/>
              <a:defRPr sz="1800" kern="1200">
                <a:solidFill>
                  <a:schemeClr val="tx1"/>
                </a:solidFill>
                <a:latin typeface="+mn-lt"/>
                <a:ea typeface="+mn-ea"/>
                <a:cs typeface="+mn-cs"/>
              </a:defRPr>
            </a:lvl3pPr>
            <a:lvl4pPr marL="803275" indent="-230188" algn="l" defTabSz="914400" rtl="0" eaLnBrk="1" latinLnBrk="0" hangingPunct="1">
              <a:spcBef>
                <a:spcPts val="500"/>
              </a:spcBef>
              <a:buFont typeface="Wingdings" panose="05000000000000000000" pitchFamily="2" charset="2"/>
              <a:buChar char="§"/>
              <a:defRPr sz="1600" kern="1200">
                <a:solidFill>
                  <a:schemeClr val="tx1"/>
                </a:solidFill>
                <a:latin typeface="+mn-lt"/>
                <a:ea typeface="+mn-ea"/>
                <a:cs typeface="+mn-cs"/>
              </a:defRPr>
            </a:lvl4pPr>
            <a:lvl5pPr marL="1025525" indent="-222250" algn="l" defTabSz="914400" rtl="0" eaLnBrk="1" latinLnBrk="0" hangingPunct="1">
              <a:spcBef>
                <a:spcPts val="500"/>
              </a:spcBef>
              <a:buFont typeface="Courier New" panose="02070309020205020404"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b="1" dirty="0">
                <a:solidFill>
                  <a:srgbClr val="0D0D0D"/>
                </a:solidFill>
                <a:latin typeface="Söhne"/>
              </a:rPr>
              <a:t>Test de l’application</a:t>
            </a:r>
            <a:endParaRPr lang="fr-FR" dirty="0"/>
          </a:p>
        </p:txBody>
      </p:sp>
      <p:sp>
        <p:nvSpPr>
          <p:cNvPr id="2" name="ZoneTexte 1">
            <a:extLst>
              <a:ext uri="{FF2B5EF4-FFF2-40B4-BE49-F238E27FC236}">
                <a16:creationId xmlns:a16="http://schemas.microsoft.com/office/drawing/2014/main" id="{835A410D-35C4-5E23-011E-306BD5EB8537}"/>
              </a:ext>
            </a:extLst>
          </p:cNvPr>
          <p:cNvSpPr txBox="1"/>
          <p:nvPr/>
        </p:nvSpPr>
        <p:spPr>
          <a:xfrm>
            <a:off x="1435298" y="2780785"/>
            <a:ext cx="6088624" cy="1759456"/>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500"/>
              </a:spcBef>
              <a:spcAft>
                <a:spcPts val="0"/>
              </a:spcAft>
              <a:buClr>
                <a:prstClr val="black"/>
              </a:buClr>
              <a:buSzPct val="11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a:cs typeface="Arial"/>
              </a:rPr>
              <a:t>Pour lancer </a:t>
            </a:r>
            <a:r>
              <a:rPr kumimoji="0" lang="en-US" sz="2000" b="0" i="0" u="none" strike="noStrike" kern="1200" cap="none" spc="0" normalizeH="0" baseline="0" noProof="0" dirty="0" err="1">
                <a:ln>
                  <a:noFill/>
                </a:ln>
                <a:solidFill>
                  <a:prstClr val="black"/>
                </a:solidFill>
                <a:effectLst/>
                <a:uLnTx/>
                <a:uFillTx/>
                <a:latin typeface="Arial"/>
                <a:cs typeface="Arial"/>
              </a:rPr>
              <a:t>l’application</a:t>
            </a:r>
            <a:r>
              <a:rPr kumimoji="0" lang="en-US" sz="2000" b="0" i="0" u="none" strike="noStrike" kern="1200" cap="none" spc="0" normalizeH="0" baseline="0" noProof="0" dirty="0">
                <a:ln>
                  <a:noFill/>
                </a:ln>
                <a:solidFill>
                  <a:prstClr val="black"/>
                </a:solidFill>
                <a:effectLst/>
                <a:uLnTx/>
                <a:uFillTx/>
                <a:latin typeface="Arial"/>
                <a:cs typeface="Arial"/>
              </a:rPr>
              <a:t>, il faut se </a:t>
            </a:r>
            <a:r>
              <a:rPr kumimoji="0" lang="en-US" sz="2000" b="0" i="0" u="none" strike="noStrike" kern="1200" cap="none" spc="0" normalizeH="0" baseline="0" noProof="0" dirty="0" err="1">
                <a:ln>
                  <a:noFill/>
                </a:ln>
                <a:solidFill>
                  <a:prstClr val="black"/>
                </a:solidFill>
                <a:effectLst/>
                <a:uLnTx/>
                <a:uFillTx/>
                <a:latin typeface="Arial"/>
                <a:cs typeface="Arial"/>
              </a:rPr>
              <a:t>mettre</a:t>
            </a:r>
            <a:r>
              <a:rPr kumimoji="0" lang="en-US" sz="2000" b="0" i="0" u="none" strike="noStrike" kern="1200" cap="none" spc="0" normalizeH="0" baseline="0" noProof="0" dirty="0">
                <a:ln>
                  <a:noFill/>
                </a:ln>
                <a:solidFill>
                  <a:prstClr val="black"/>
                </a:solidFill>
                <a:effectLst/>
                <a:uLnTx/>
                <a:uFillTx/>
                <a:latin typeface="Arial"/>
                <a:cs typeface="Arial"/>
              </a:rPr>
              <a:t> dans le </a:t>
            </a:r>
            <a:r>
              <a:rPr kumimoji="0" lang="en-US" sz="2000" b="0" i="0" u="none" strike="noStrike" kern="1200" cap="none" spc="0" normalizeH="0" baseline="0" noProof="0" dirty="0" err="1">
                <a:ln>
                  <a:noFill/>
                </a:ln>
                <a:solidFill>
                  <a:prstClr val="black"/>
                </a:solidFill>
                <a:effectLst/>
                <a:uLnTx/>
                <a:uFillTx/>
                <a:latin typeface="Arial"/>
                <a:cs typeface="Arial"/>
              </a:rPr>
              <a:t>répertoire</a:t>
            </a:r>
            <a:r>
              <a:rPr kumimoji="0" lang="en-US" sz="2000" b="0" i="0" u="none" strike="noStrike" kern="1200" cap="none" spc="0" normalizeH="0" baseline="0" noProof="0" dirty="0">
                <a:ln>
                  <a:noFill/>
                </a:ln>
                <a:solidFill>
                  <a:prstClr val="black"/>
                </a:solidFill>
                <a:effectLst/>
                <a:uLnTx/>
                <a:uFillTx/>
                <a:latin typeface="Arial"/>
                <a:cs typeface="Arial"/>
              </a:rPr>
              <a:t> App </a:t>
            </a:r>
          </a:p>
          <a:p>
            <a:pPr marL="342900" marR="0" lvl="0" indent="-342900" algn="l" defTabSz="914400" rtl="0" eaLnBrk="1" fontAlgn="auto" latinLnBrk="0" hangingPunct="1">
              <a:lnSpc>
                <a:spcPct val="100000"/>
              </a:lnSpc>
              <a:spcBef>
                <a:spcPts val="500"/>
              </a:spcBef>
              <a:spcAft>
                <a:spcPts val="0"/>
              </a:spcAft>
              <a:buClr>
                <a:prstClr val="black"/>
              </a:buClr>
              <a:buSzPct val="110000"/>
              <a:buFont typeface="Arial" panose="020B0604020202020204" pitchFamily="34" charset="0"/>
              <a:buChar char="•"/>
              <a:tabLst/>
              <a:defRPr/>
            </a:pPr>
            <a:r>
              <a:rPr lang="en-US" sz="2000" dirty="0">
                <a:solidFill>
                  <a:prstClr val="black"/>
                </a:solidFill>
                <a:latin typeface="Arial"/>
                <a:cs typeface="Arial"/>
              </a:rPr>
              <a:t>Taper la </a:t>
            </a:r>
            <a:r>
              <a:rPr lang="en-US" sz="2000" dirty="0" err="1">
                <a:solidFill>
                  <a:prstClr val="black"/>
                </a:solidFill>
                <a:latin typeface="Arial"/>
                <a:cs typeface="Arial"/>
              </a:rPr>
              <a:t>commande</a:t>
            </a:r>
            <a:r>
              <a:rPr lang="en-US" sz="2000" dirty="0">
                <a:solidFill>
                  <a:prstClr val="black"/>
                </a:solidFill>
                <a:latin typeface="Arial"/>
                <a:cs typeface="Arial"/>
              </a:rPr>
              <a:t>: </a:t>
            </a:r>
          </a:p>
          <a:p>
            <a:pPr marL="800100" lvl="1" indent="-342900">
              <a:spcBef>
                <a:spcPts val="500"/>
              </a:spcBef>
              <a:buClr>
                <a:prstClr val="black"/>
              </a:buClr>
              <a:buSzPct val="110000"/>
              <a:buFont typeface="Arial" panose="020B0604020202020204" pitchFamily="34" charset="0"/>
              <a:buChar char="•"/>
              <a:defRPr/>
            </a:pPr>
            <a:r>
              <a:rPr lang="fr-FR" sz="2000" b="0" dirty="0">
                <a:solidFill>
                  <a:srgbClr val="DCDCAA"/>
                </a:solidFill>
                <a:effectLst/>
                <a:latin typeface="Consolas" panose="020B0609020204030204" pitchFamily="49" charset="0"/>
              </a:rPr>
              <a:t>python3</a:t>
            </a:r>
            <a:r>
              <a:rPr lang="fr-FR" sz="2000" b="0" dirty="0">
                <a:solidFill>
                  <a:srgbClr val="CCCCCC"/>
                </a:solidFill>
                <a:effectLst/>
                <a:latin typeface="Consolas" panose="020B0609020204030204" pitchFamily="49" charset="0"/>
              </a:rPr>
              <a:t> </a:t>
            </a:r>
            <a:r>
              <a:rPr lang="fr-FR" sz="2000" b="0" dirty="0">
                <a:solidFill>
                  <a:srgbClr val="569CD6"/>
                </a:solidFill>
                <a:effectLst/>
                <a:latin typeface="Consolas" panose="020B0609020204030204" pitchFamily="49" charset="0"/>
              </a:rPr>
              <a:t>-B</a:t>
            </a:r>
            <a:r>
              <a:rPr lang="fr-FR" sz="2000" b="0" dirty="0">
                <a:solidFill>
                  <a:srgbClr val="CCCCCC"/>
                </a:solidFill>
                <a:effectLst/>
                <a:latin typeface="Consolas" panose="020B0609020204030204" pitchFamily="49" charset="0"/>
              </a:rPr>
              <a:t> </a:t>
            </a:r>
            <a:r>
              <a:rPr lang="fr-FR" sz="2000" b="0" dirty="0">
                <a:solidFill>
                  <a:srgbClr val="569CD6"/>
                </a:solidFill>
                <a:effectLst/>
                <a:latin typeface="Consolas" panose="020B0609020204030204" pitchFamily="49" charset="0"/>
              </a:rPr>
              <a:t>-m</a:t>
            </a:r>
            <a:r>
              <a:rPr lang="fr-FR" sz="2000" b="0" dirty="0">
                <a:solidFill>
                  <a:srgbClr val="CCCCCC"/>
                </a:solidFill>
                <a:effectLst/>
                <a:latin typeface="Consolas" panose="020B0609020204030204" pitchFamily="49" charset="0"/>
              </a:rPr>
              <a:t> </a:t>
            </a:r>
            <a:r>
              <a:rPr lang="fr-FR" sz="2000" b="0" dirty="0" err="1">
                <a:solidFill>
                  <a:srgbClr val="CE9178"/>
                </a:solidFill>
                <a:effectLst/>
                <a:latin typeface="Consolas" panose="020B0609020204030204" pitchFamily="49" charset="0"/>
              </a:rPr>
              <a:t>uvicorn</a:t>
            </a:r>
            <a:r>
              <a:rPr lang="fr-FR" sz="2000" b="0" dirty="0">
                <a:solidFill>
                  <a:srgbClr val="CCCCCC"/>
                </a:solidFill>
                <a:effectLst/>
                <a:latin typeface="Consolas" panose="020B0609020204030204" pitchFamily="49" charset="0"/>
              </a:rPr>
              <a:t> </a:t>
            </a:r>
            <a:r>
              <a:rPr lang="fr-FR" sz="2000" b="0" dirty="0">
                <a:solidFill>
                  <a:srgbClr val="CE9178"/>
                </a:solidFill>
                <a:effectLst/>
                <a:latin typeface="Consolas" panose="020B0609020204030204" pitchFamily="49" charset="0"/>
              </a:rPr>
              <a:t>"{</a:t>
            </a:r>
            <a:r>
              <a:rPr lang="fr-FR" sz="2000" b="0" dirty="0" err="1">
                <a:solidFill>
                  <a:srgbClr val="9CDCFE"/>
                </a:solidFill>
                <a:effectLst/>
                <a:latin typeface="Consolas" panose="020B0609020204030204" pitchFamily="49" charset="0"/>
              </a:rPr>
              <a:t>wsgi:app</a:t>
            </a:r>
            <a:r>
              <a:rPr lang="fr-FR" sz="2000" b="0" dirty="0">
                <a:solidFill>
                  <a:srgbClr val="CE9178"/>
                </a:solidFill>
                <a:effectLst/>
                <a:latin typeface="Consolas" panose="020B0609020204030204" pitchFamily="49" charset="0"/>
              </a:rPr>
              <a:t>}"</a:t>
            </a:r>
            <a:r>
              <a:rPr lang="fr-FR" sz="2000" b="0" dirty="0">
                <a:solidFill>
                  <a:srgbClr val="CCCCCC"/>
                </a:solidFill>
                <a:effectLst/>
                <a:latin typeface="Consolas" panose="020B0609020204030204" pitchFamily="49" charset="0"/>
              </a:rPr>
              <a:t> </a:t>
            </a:r>
            <a:r>
              <a:rPr lang="fr-FR" sz="2000" b="0" dirty="0">
                <a:solidFill>
                  <a:srgbClr val="569CD6"/>
                </a:solidFill>
                <a:effectLst/>
                <a:latin typeface="Consolas" panose="020B0609020204030204" pitchFamily="49" charset="0"/>
              </a:rPr>
              <a:t>--host</a:t>
            </a:r>
            <a:r>
              <a:rPr lang="fr-FR" sz="2000" b="0" dirty="0">
                <a:solidFill>
                  <a:srgbClr val="CCCCCC"/>
                </a:solidFill>
                <a:effectLst/>
                <a:latin typeface="Consolas" panose="020B0609020204030204" pitchFamily="49" charset="0"/>
              </a:rPr>
              <a:t> </a:t>
            </a:r>
            <a:r>
              <a:rPr lang="fr-FR" sz="2000" b="0" dirty="0">
                <a:solidFill>
                  <a:srgbClr val="CE9178"/>
                </a:solidFill>
                <a:effectLst/>
                <a:latin typeface="Consolas" panose="020B0609020204030204" pitchFamily="49" charset="0"/>
              </a:rPr>
              <a:t>"0.0.0.0"</a:t>
            </a:r>
            <a:r>
              <a:rPr lang="fr-FR" sz="2000" b="0" dirty="0">
                <a:solidFill>
                  <a:srgbClr val="CCCCCC"/>
                </a:solidFill>
                <a:effectLst/>
                <a:latin typeface="Consolas" panose="020B0609020204030204" pitchFamily="49" charset="0"/>
              </a:rPr>
              <a:t> </a:t>
            </a:r>
            <a:r>
              <a:rPr lang="fr-FR" sz="2000" b="0" dirty="0">
                <a:solidFill>
                  <a:srgbClr val="569CD6"/>
                </a:solidFill>
                <a:effectLst/>
                <a:latin typeface="Consolas" panose="020B0609020204030204" pitchFamily="49" charset="0"/>
              </a:rPr>
              <a:t>--port</a:t>
            </a:r>
            <a:r>
              <a:rPr lang="fr-FR" sz="2000" b="0" dirty="0">
                <a:solidFill>
                  <a:srgbClr val="CCCCCC"/>
                </a:solidFill>
                <a:effectLst/>
                <a:latin typeface="Consolas" panose="020B0609020204030204" pitchFamily="49" charset="0"/>
              </a:rPr>
              <a:t> </a:t>
            </a:r>
            <a:r>
              <a:rPr lang="fr-FR" sz="2000" b="0" dirty="0">
                <a:solidFill>
                  <a:srgbClr val="B5CEA8"/>
                </a:solidFill>
                <a:effectLst/>
                <a:latin typeface="Consolas" panose="020B0609020204030204" pitchFamily="49" charset="0"/>
              </a:rPr>
              <a:t>8080</a:t>
            </a:r>
            <a:r>
              <a:rPr lang="fr-FR" sz="2000" b="0" dirty="0">
                <a:solidFill>
                  <a:srgbClr val="CCCCCC"/>
                </a:solidFill>
                <a:effectLst/>
                <a:latin typeface="Consolas" panose="020B0609020204030204" pitchFamily="49" charset="0"/>
              </a:rPr>
              <a:t> </a:t>
            </a:r>
            <a:r>
              <a:rPr lang="fr-FR" sz="2000" b="0" dirty="0">
                <a:solidFill>
                  <a:srgbClr val="569CD6"/>
                </a:solidFill>
                <a:effectLst/>
                <a:latin typeface="Consolas" panose="020B0609020204030204" pitchFamily="49" charset="0"/>
              </a:rPr>
              <a:t>--</a:t>
            </a:r>
            <a:r>
              <a:rPr lang="fr-FR" sz="2000" b="0" dirty="0" err="1">
                <a:solidFill>
                  <a:srgbClr val="569CD6"/>
                </a:solidFill>
                <a:effectLst/>
                <a:latin typeface="Consolas" panose="020B0609020204030204" pitchFamily="49" charset="0"/>
              </a:rPr>
              <a:t>reload</a:t>
            </a:r>
            <a:endParaRPr lang="fr-FR" sz="2000" b="0" dirty="0">
              <a:solidFill>
                <a:srgbClr val="CCCCCC"/>
              </a:solidFill>
              <a:effectLst/>
              <a:latin typeface="Consolas" panose="020B0609020204030204" pitchFamily="49" charset="0"/>
            </a:endParaRPr>
          </a:p>
        </p:txBody>
      </p:sp>
      <p:sp>
        <p:nvSpPr>
          <p:cNvPr id="7" name="ZoneTexte 6">
            <a:extLst>
              <a:ext uri="{FF2B5EF4-FFF2-40B4-BE49-F238E27FC236}">
                <a16:creationId xmlns:a16="http://schemas.microsoft.com/office/drawing/2014/main" id="{587B2936-166B-51F6-DD5B-3B01492298AF}"/>
              </a:ext>
            </a:extLst>
          </p:cNvPr>
          <p:cNvSpPr txBox="1"/>
          <p:nvPr/>
        </p:nvSpPr>
        <p:spPr>
          <a:xfrm>
            <a:off x="3727174" y="5129491"/>
            <a:ext cx="6088624" cy="40011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500"/>
              </a:spcBef>
              <a:spcAft>
                <a:spcPts val="0"/>
              </a:spcAft>
              <a:buClr>
                <a:prstClr val="black"/>
              </a:buClr>
              <a:buSzPct val="110000"/>
              <a:buFont typeface="Arial" panose="020B0604020202020204" pitchFamily="34" charset="0"/>
              <a:buChar char="•"/>
              <a:tabLst/>
              <a:defRPr/>
            </a:pPr>
            <a:r>
              <a:rPr lang="en-US" sz="2000" dirty="0">
                <a:solidFill>
                  <a:prstClr val="black"/>
                </a:solidFill>
                <a:latin typeface="Arial"/>
                <a:cs typeface="Arial"/>
              </a:rPr>
              <a:t>NB: il faut </a:t>
            </a:r>
            <a:r>
              <a:rPr lang="en-US" sz="2000" dirty="0" err="1">
                <a:solidFill>
                  <a:prstClr val="black"/>
                </a:solidFill>
                <a:latin typeface="Arial"/>
                <a:cs typeface="Arial"/>
              </a:rPr>
              <a:t>avoir</a:t>
            </a:r>
            <a:r>
              <a:rPr lang="en-US" sz="2000" dirty="0">
                <a:solidFill>
                  <a:prstClr val="black"/>
                </a:solidFill>
                <a:latin typeface="Arial"/>
                <a:cs typeface="Arial"/>
              </a:rPr>
              <a:t> la version python=3.9.19</a:t>
            </a:r>
            <a:endParaRPr kumimoji="0" lang="en-US" sz="2000" b="0" i="0" u="none" strike="noStrike" kern="1200" cap="none" spc="0" normalizeH="0" baseline="0" noProof="0" dirty="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632664674"/>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311B2A8F-61AD-40DC-AE4B-3477213AFA40}"/>
              </a:ext>
            </a:extLst>
          </p:cNvPr>
          <p:cNvSpPr>
            <a:spLocks noGrp="1"/>
          </p:cNvSpPr>
          <p:nvPr>
            <p:ph type="sldNum" sz="quarter" idx="18"/>
          </p:nvPr>
        </p:nvSpPr>
        <p:spPr/>
        <p:txBody>
          <a:bodyPr/>
          <a:lstStyle/>
          <a:p>
            <a:fld id="{525A3C56-E491-49B2-93F3-63532DF516BC}" type="slidenum">
              <a:rPr lang="en-US" noProof="0" smtClean="0"/>
              <a:pPr/>
              <a:t>14</a:t>
            </a:fld>
            <a:endParaRPr lang="en-US" noProof="0" dirty="0"/>
          </a:p>
        </p:txBody>
      </p:sp>
      <p:sp>
        <p:nvSpPr>
          <p:cNvPr id="6" name="Espace réservé du texte 10">
            <a:extLst>
              <a:ext uri="{FF2B5EF4-FFF2-40B4-BE49-F238E27FC236}">
                <a16:creationId xmlns:a16="http://schemas.microsoft.com/office/drawing/2014/main" id="{37FAE26E-04B4-E00F-DAC4-7B39CF5DEC86}"/>
              </a:ext>
            </a:extLst>
          </p:cNvPr>
          <p:cNvSpPr txBox="1">
            <a:spLocks/>
          </p:cNvSpPr>
          <p:nvPr/>
        </p:nvSpPr>
        <p:spPr>
          <a:xfrm>
            <a:off x="1259906" y="214347"/>
            <a:ext cx="1170448" cy="629714"/>
          </a:xfrm>
          <a:prstGeom prst="rect">
            <a:avLst/>
          </a:prstGeom>
        </p:spPr>
        <p:txBody>
          <a:bodyPr/>
          <a:lstStyle>
            <a:lvl1pPr marL="0" indent="0" algn="l" defTabSz="914400" rtl="0" eaLnBrk="1" latinLnBrk="0" hangingPunct="1">
              <a:spcBef>
                <a:spcPts val="500"/>
              </a:spcBef>
              <a:buFont typeface="Arial" pitchFamily="34" charset="0"/>
              <a:buNone/>
              <a:defRPr sz="2000" kern="1200">
                <a:solidFill>
                  <a:schemeClr val="tx1"/>
                </a:solidFill>
                <a:latin typeface="+mn-lt"/>
                <a:ea typeface="+mn-ea"/>
                <a:cs typeface="+mn-cs"/>
              </a:defRPr>
            </a:lvl1pPr>
            <a:lvl2pPr marL="230188" indent="-230188" algn="l" defTabSz="914400" rtl="0" eaLnBrk="1" latinLnBrk="0" hangingPunct="1">
              <a:spcBef>
                <a:spcPts val="500"/>
              </a:spcBef>
              <a:buFont typeface="Arial" panose="020B0604020202020204" pitchFamily="34" charset="0"/>
              <a:buChar char="•"/>
              <a:defRPr sz="2000" kern="1200">
                <a:solidFill>
                  <a:schemeClr val="tx1"/>
                </a:solidFill>
                <a:latin typeface="+mn-lt"/>
                <a:ea typeface="+mn-ea"/>
                <a:cs typeface="+mn-cs"/>
              </a:defRPr>
            </a:lvl2pPr>
            <a:lvl3pPr marL="574675" indent="-234950" algn="l" defTabSz="914400" rtl="0" eaLnBrk="1" latinLnBrk="0" hangingPunct="1">
              <a:spcBef>
                <a:spcPts val="500"/>
              </a:spcBef>
              <a:buFont typeface="Arial" panose="020B0604020202020204" pitchFamily="34" charset="0"/>
              <a:buChar char="–"/>
              <a:defRPr sz="1800" kern="1200">
                <a:solidFill>
                  <a:schemeClr val="tx1"/>
                </a:solidFill>
                <a:latin typeface="+mn-lt"/>
                <a:ea typeface="+mn-ea"/>
                <a:cs typeface="+mn-cs"/>
              </a:defRPr>
            </a:lvl3pPr>
            <a:lvl4pPr marL="803275" indent="-230188" algn="l" defTabSz="914400" rtl="0" eaLnBrk="1" latinLnBrk="0" hangingPunct="1">
              <a:spcBef>
                <a:spcPts val="500"/>
              </a:spcBef>
              <a:buFont typeface="Wingdings" panose="05000000000000000000" pitchFamily="2" charset="2"/>
              <a:buChar char="§"/>
              <a:defRPr sz="1600" kern="1200">
                <a:solidFill>
                  <a:schemeClr val="tx1"/>
                </a:solidFill>
                <a:latin typeface="+mn-lt"/>
                <a:ea typeface="+mn-ea"/>
                <a:cs typeface="+mn-cs"/>
              </a:defRPr>
            </a:lvl4pPr>
            <a:lvl5pPr marL="1025525" indent="-222250" algn="l" defTabSz="914400" rtl="0" eaLnBrk="1" latinLnBrk="0" hangingPunct="1">
              <a:spcBef>
                <a:spcPts val="500"/>
              </a:spcBef>
              <a:buFont typeface="Courier New" panose="02070309020205020404"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b="1" dirty="0">
                <a:solidFill>
                  <a:srgbClr val="0D0D0D"/>
                </a:solidFill>
                <a:latin typeface="Söhne"/>
              </a:rPr>
              <a:t>Etapes</a:t>
            </a:r>
            <a:endParaRPr lang="fr-FR" dirty="0"/>
          </a:p>
        </p:txBody>
      </p:sp>
      <p:pic>
        <p:nvPicPr>
          <p:cNvPr id="3" name="Image 2">
            <a:extLst>
              <a:ext uri="{FF2B5EF4-FFF2-40B4-BE49-F238E27FC236}">
                <a16:creationId xmlns:a16="http://schemas.microsoft.com/office/drawing/2014/main" id="{B28560AF-A1B9-B441-E11B-16A3885BFA41}"/>
              </a:ext>
            </a:extLst>
          </p:cNvPr>
          <p:cNvPicPr>
            <a:picLocks noChangeAspect="1"/>
          </p:cNvPicPr>
          <p:nvPr/>
        </p:nvPicPr>
        <p:blipFill>
          <a:blip r:embed="rId2"/>
          <a:stretch>
            <a:fillRect/>
          </a:stretch>
        </p:blipFill>
        <p:spPr>
          <a:xfrm>
            <a:off x="2441042" y="844061"/>
            <a:ext cx="7905828" cy="4602145"/>
          </a:xfrm>
          <a:prstGeom prst="rect">
            <a:avLst/>
          </a:prstGeom>
        </p:spPr>
      </p:pic>
    </p:spTree>
    <p:extLst>
      <p:ext uri="{BB962C8B-B14F-4D97-AF65-F5344CB8AC3E}">
        <p14:creationId xmlns:p14="http://schemas.microsoft.com/office/powerpoint/2010/main" val="3652522695"/>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7F4CDB04-6215-1D80-7275-FF96C9F5666C}"/>
              </a:ext>
            </a:extLst>
          </p:cNvPr>
          <p:cNvPicPr>
            <a:picLocks noChangeAspect="1"/>
          </p:cNvPicPr>
          <p:nvPr/>
        </p:nvPicPr>
        <p:blipFill rotWithShape="1">
          <a:blip r:embed="rId2"/>
          <a:srcRect l="3133" t="1909" r="1624"/>
          <a:stretch/>
        </p:blipFill>
        <p:spPr>
          <a:xfrm>
            <a:off x="565798" y="1215279"/>
            <a:ext cx="7754238" cy="4396603"/>
          </a:xfrm>
          <a:prstGeom prst="rect">
            <a:avLst/>
          </a:prstGeom>
        </p:spPr>
      </p:pic>
      <p:sp>
        <p:nvSpPr>
          <p:cNvPr id="6" name="Titre 5">
            <a:extLst>
              <a:ext uri="{FF2B5EF4-FFF2-40B4-BE49-F238E27FC236}">
                <a16:creationId xmlns:a16="http://schemas.microsoft.com/office/drawing/2014/main" id="{5D5F2AC9-5E1F-F321-8582-A523FB7A362D}"/>
              </a:ext>
            </a:extLst>
          </p:cNvPr>
          <p:cNvSpPr>
            <a:spLocks noGrp="1"/>
          </p:cNvSpPr>
          <p:nvPr>
            <p:ph type="title"/>
          </p:nvPr>
        </p:nvSpPr>
        <p:spPr/>
        <p:txBody>
          <a:bodyPr/>
          <a:lstStyle/>
          <a:p>
            <a:r>
              <a:rPr lang="fr-FR" dirty="0"/>
              <a:t>Etapes</a:t>
            </a:r>
          </a:p>
        </p:txBody>
      </p:sp>
      <p:sp>
        <p:nvSpPr>
          <p:cNvPr id="5" name="Espace réservé du numéro de diapositive 4">
            <a:extLst>
              <a:ext uri="{FF2B5EF4-FFF2-40B4-BE49-F238E27FC236}">
                <a16:creationId xmlns:a16="http://schemas.microsoft.com/office/drawing/2014/main" id="{384B1524-72C7-38DE-24DA-07330D32BBB6}"/>
              </a:ext>
            </a:extLst>
          </p:cNvPr>
          <p:cNvSpPr>
            <a:spLocks noGrp="1"/>
          </p:cNvSpPr>
          <p:nvPr>
            <p:ph type="sldNum" sz="quarter" idx="21"/>
          </p:nvPr>
        </p:nvSpPr>
        <p:spPr/>
        <p:txBody>
          <a:bodyPr/>
          <a:lstStyle/>
          <a:p>
            <a:fld id="{525A3C56-E491-49B2-93F3-63532DF516BC}" type="slidenum">
              <a:rPr lang="en-US" noProof="0" smtClean="0"/>
              <a:pPr/>
              <a:t>15</a:t>
            </a:fld>
            <a:endParaRPr lang="en-US" noProof="0" dirty="0"/>
          </a:p>
        </p:txBody>
      </p:sp>
      <p:sp>
        <p:nvSpPr>
          <p:cNvPr id="10" name="Ellipse 9">
            <a:extLst>
              <a:ext uri="{FF2B5EF4-FFF2-40B4-BE49-F238E27FC236}">
                <a16:creationId xmlns:a16="http://schemas.microsoft.com/office/drawing/2014/main" id="{735A8B94-AABB-4369-6206-CE5BBA722506}"/>
              </a:ext>
            </a:extLst>
          </p:cNvPr>
          <p:cNvSpPr/>
          <p:nvPr/>
        </p:nvSpPr>
        <p:spPr bwMode="gray">
          <a:xfrm>
            <a:off x="987829" y="2622620"/>
            <a:ext cx="1949380" cy="884255"/>
          </a:xfrm>
          <a:prstGeom prst="ellipse">
            <a:avLst/>
          </a:prstGeom>
          <a:noFill/>
          <a:ln w="19050" algn="ctr">
            <a:solidFill>
              <a:srgbClr val="C00000"/>
            </a:solidFill>
            <a:miter lim="800000"/>
            <a:headEnd/>
            <a:tailEnd/>
          </a:ln>
          <a:effectLst/>
        </p:spPr>
        <p:txBody>
          <a:bodyPr lIns="63500" tIns="0" rIns="64800" bIns="0" rtlCol="0" anchor="ctr"/>
          <a:lstStyle/>
          <a:p>
            <a:pPr algn="ctr">
              <a:spcBef>
                <a:spcPct val="0"/>
              </a:spcBef>
              <a:buClrTx/>
              <a:buSzPct val="90000"/>
            </a:pPr>
            <a:endParaRPr lang="fr-FR" sz="1600" b="1" dirty="0">
              <a:ln>
                <a:solidFill>
                  <a:schemeClr val="tx2">
                    <a:lumMod val="50000"/>
                    <a:lumOff val="50000"/>
                  </a:schemeClr>
                </a:solidFill>
              </a:ln>
              <a:noFill/>
              <a:cs typeface="Arial" pitchFamily="34" charset="0"/>
            </a:endParaRPr>
          </a:p>
        </p:txBody>
      </p:sp>
      <p:cxnSp>
        <p:nvCxnSpPr>
          <p:cNvPr id="14" name="Connecteur : en arc 13">
            <a:extLst>
              <a:ext uri="{FF2B5EF4-FFF2-40B4-BE49-F238E27FC236}">
                <a16:creationId xmlns:a16="http://schemas.microsoft.com/office/drawing/2014/main" id="{66A14F59-8E86-D08F-EC82-7036DC37A20D}"/>
              </a:ext>
            </a:extLst>
          </p:cNvPr>
          <p:cNvCxnSpPr>
            <a:cxnSpLocks/>
            <a:endCxn id="17" idx="1"/>
          </p:cNvCxnSpPr>
          <p:nvPr/>
        </p:nvCxnSpPr>
        <p:spPr bwMode="gray">
          <a:xfrm>
            <a:off x="2937206" y="2973503"/>
            <a:ext cx="5563695" cy="1280061"/>
          </a:xfrm>
          <a:prstGeom prst="curvedConnector3">
            <a:avLst/>
          </a:prstGeom>
          <a:ln w="19050">
            <a:headEnd type="triangle"/>
            <a:tailEnd type="triangle"/>
          </a:ln>
        </p:spPr>
        <p:style>
          <a:lnRef idx="1">
            <a:schemeClr val="accent5"/>
          </a:lnRef>
          <a:fillRef idx="0">
            <a:schemeClr val="accent5"/>
          </a:fillRef>
          <a:effectRef idx="0">
            <a:schemeClr val="accent5"/>
          </a:effectRef>
          <a:fontRef idx="minor">
            <a:schemeClr val="tx1"/>
          </a:fontRef>
        </p:style>
      </p:cxnSp>
      <p:sp>
        <p:nvSpPr>
          <p:cNvPr id="17" name="ZoneTexte 16">
            <a:extLst>
              <a:ext uri="{FF2B5EF4-FFF2-40B4-BE49-F238E27FC236}">
                <a16:creationId xmlns:a16="http://schemas.microsoft.com/office/drawing/2014/main" id="{D25840DB-50F8-FFD2-1EC6-52F19C129260}"/>
              </a:ext>
            </a:extLst>
          </p:cNvPr>
          <p:cNvSpPr txBox="1"/>
          <p:nvPr/>
        </p:nvSpPr>
        <p:spPr>
          <a:xfrm>
            <a:off x="8500901" y="4053509"/>
            <a:ext cx="3486779" cy="40011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500"/>
              </a:spcBef>
              <a:spcAft>
                <a:spcPts val="0"/>
              </a:spcAft>
              <a:buClr>
                <a:prstClr val="black"/>
              </a:buClr>
              <a:buSzPct val="110000"/>
              <a:buFont typeface="Arial" panose="020B0604020202020204" pitchFamily="34" charset="0"/>
              <a:buChar char="•"/>
              <a:tabLst/>
              <a:defRPr/>
            </a:pPr>
            <a:r>
              <a:rPr lang="en-US" sz="2000" dirty="0">
                <a:solidFill>
                  <a:prstClr val="black"/>
                </a:solidFill>
                <a:latin typeface="Arial"/>
                <a:cs typeface="Arial"/>
              </a:rPr>
              <a:t>Le choix du </a:t>
            </a:r>
            <a:r>
              <a:rPr lang="en-US" sz="2000" dirty="0" err="1">
                <a:solidFill>
                  <a:prstClr val="black"/>
                </a:solidFill>
                <a:latin typeface="Arial"/>
                <a:cs typeface="Arial"/>
              </a:rPr>
              <a:t>modèle</a:t>
            </a:r>
            <a:r>
              <a:rPr lang="en-US" sz="2000" dirty="0">
                <a:solidFill>
                  <a:prstClr val="black"/>
                </a:solidFill>
                <a:latin typeface="Arial"/>
                <a:cs typeface="Arial"/>
              </a:rPr>
              <a:t> LLM </a:t>
            </a:r>
          </a:p>
        </p:txBody>
      </p:sp>
      <p:sp>
        <p:nvSpPr>
          <p:cNvPr id="19" name="ZoneTexte 18">
            <a:extLst>
              <a:ext uri="{FF2B5EF4-FFF2-40B4-BE49-F238E27FC236}">
                <a16:creationId xmlns:a16="http://schemas.microsoft.com/office/drawing/2014/main" id="{937C5620-B13A-7AA8-76FC-977AE46824BE}"/>
              </a:ext>
            </a:extLst>
          </p:cNvPr>
          <p:cNvSpPr txBox="1"/>
          <p:nvPr/>
        </p:nvSpPr>
        <p:spPr>
          <a:xfrm>
            <a:off x="8500904" y="4563866"/>
            <a:ext cx="3486779" cy="772006"/>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500"/>
              </a:spcBef>
              <a:spcAft>
                <a:spcPts val="0"/>
              </a:spcAft>
              <a:buClr>
                <a:prstClr val="black"/>
              </a:buClr>
              <a:buSzPct val="110000"/>
              <a:buFont typeface="Arial" panose="020B0604020202020204" pitchFamily="34" charset="0"/>
              <a:buChar char="•"/>
              <a:tabLst/>
              <a:defRPr/>
            </a:pPr>
            <a:r>
              <a:rPr lang="en-US" sz="2000" dirty="0" err="1">
                <a:solidFill>
                  <a:prstClr val="black"/>
                </a:solidFill>
                <a:latin typeface="Arial"/>
                <a:cs typeface="Arial"/>
              </a:rPr>
              <a:t>Saisir</a:t>
            </a:r>
            <a:r>
              <a:rPr lang="en-US" sz="2000" dirty="0">
                <a:solidFill>
                  <a:prstClr val="black"/>
                </a:solidFill>
                <a:latin typeface="Arial"/>
                <a:cs typeface="Arial"/>
              </a:rPr>
              <a:t> la question</a:t>
            </a:r>
          </a:p>
          <a:p>
            <a:pPr marL="342900" marR="0" lvl="0" indent="-342900" algn="l" defTabSz="914400" rtl="0" eaLnBrk="1" fontAlgn="auto" latinLnBrk="0" hangingPunct="1">
              <a:lnSpc>
                <a:spcPct val="100000"/>
              </a:lnSpc>
              <a:spcBef>
                <a:spcPts val="500"/>
              </a:spcBef>
              <a:spcAft>
                <a:spcPts val="0"/>
              </a:spcAft>
              <a:buClr>
                <a:prstClr val="black"/>
              </a:buClr>
              <a:buSzPct val="110000"/>
              <a:buFont typeface="Arial" panose="020B0604020202020204" pitchFamily="34" charset="0"/>
              <a:buChar char="•"/>
              <a:tabLst/>
              <a:defRPr/>
            </a:pPr>
            <a:r>
              <a:rPr lang="en-US" sz="2000" dirty="0" err="1">
                <a:solidFill>
                  <a:prstClr val="black"/>
                </a:solidFill>
                <a:latin typeface="Arial"/>
                <a:cs typeface="Arial"/>
              </a:rPr>
              <a:t>Soumettre</a:t>
            </a:r>
            <a:endParaRPr lang="en-US" sz="2000" dirty="0">
              <a:solidFill>
                <a:prstClr val="black"/>
              </a:solidFill>
              <a:latin typeface="Arial"/>
              <a:cs typeface="Arial"/>
            </a:endParaRPr>
          </a:p>
        </p:txBody>
      </p:sp>
      <p:sp>
        <p:nvSpPr>
          <p:cNvPr id="20" name="Ellipse 19">
            <a:extLst>
              <a:ext uri="{FF2B5EF4-FFF2-40B4-BE49-F238E27FC236}">
                <a16:creationId xmlns:a16="http://schemas.microsoft.com/office/drawing/2014/main" id="{60BC5D1B-35CB-339F-ED4F-608A7D4C3E9B}"/>
              </a:ext>
            </a:extLst>
          </p:cNvPr>
          <p:cNvSpPr/>
          <p:nvPr/>
        </p:nvSpPr>
        <p:spPr bwMode="gray">
          <a:xfrm>
            <a:off x="683289" y="3531368"/>
            <a:ext cx="1205798" cy="532765"/>
          </a:xfrm>
          <a:prstGeom prst="ellipse">
            <a:avLst/>
          </a:prstGeom>
          <a:noFill/>
          <a:ln w="19050" algn="ctr">
            <a:solidFill>
              <a:schemeClr val="tx2">
                <a:lumMod val="75000"/>
                <a:lumOff val="25000"/>
              </a:schemeClr>
            </a:solidFill>
            <a:miter lim="800000"/>
            <a:headEnd/>
            <a:tailEnd/>
          </a:ln>
          <a:effectLst/>
        </p:spPr>
        <p:txBody>
          <a:bodyPr lIns="63500" tIns="0" rIns="64800" bIns="0" rtlCol="0" anchor="ctr"/>
          <a:lstStyle/>
          <a:p>
            <a:pPr algn="ctr">
              <a:spcBef>
                <a:spcPct val="0"/>
              </a:spcBef>
              <a:buClrTx/>
              <a:buSzPct val="90000"/>
            </a:pPr>
            <a:endParaRPr lang="fr-FR" sz="1600" b="1" dirty="0">
              <a:ln>
                <a:solidFill>
                  <a:schemeClr val="tx2">
                    <a:lumMod val="50000"/>
                    <a:lumOff val="50000"/>
                  </a:schemeClr>
                </a:solidFill>
              </a:ln>
              <a:noFill/>
              <a:cs typeface="Arial" pitchFamily="34" charset="0"/>
            </a:endParaRPr>
          </a:p>
        </p:txBody>
      </p:sp>
      <p:cxnSp>
        <p:nvCxnSpPr>
          <p:cNvPr id="21" name="Connecteur : en arc 20">
            <a:extLst>
              <a:ext uri="{FF2B5EF4-FFF2-40B4-BE49-F238E27FC236}">
                <a16:creationId xmlns:a16="http://schemas.microsoft.com/office/drawing/2014/main" id="{F9387D6C-FA79-6291-D64C-DACF335F1F95}"/>
              </a:ext>
            </a:extLst>
          </p:cNvPr>
          <p:cNvCxnSpPr>
            <a:cxnSpLocks/>
            <a:endCxn id="19" idx="1"/>
          </p:cNvCxnSpPr>
          <p:nvPr/>
        </p:nvCxnSpPr>
        <p:spPr bwMode="gray">
          <a:xfrm>
            <a:off x="1889087" y="3787469"/>
            <a:ext cx="6611817" cy="1162400"/>
          </a:xfrm>
          <a:prstGeom prst="curvedConnector3">
            <a:avLst>
              <a:gd name="adj1" fmla="val 50000"/>
            </a:avLst>
          </a:prstGeom>
          <a:ln w="19050">
            <a:solidFill>
              <a:srgbClr val="5236AB"/>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29" name="Ellipse 28">
            <a:extLst>
              <a:ext uri="{FF2B5EF4-FFF2-40B4-BE49-F238E27FC236}">
                <a16:creationId xmlns:a16="http://schemas.microsoft.com/office/drawing/2014/main" id="{39DAD8DD-F5D4-6619-20EE-94EF513F428F}"/>
              </a:ext>
            </a:extLst>
          </p:cNvPr>
          <p:cNvSpPr/>
          <p:nvPr/>
        </p:nvSpPr>
        <p:spPr bwMode="gray">
          <a:xfrm>
            <a:off x="3808326" y="5190940"/>
            <a:ext cx="1205798" cy="532765"/>
          </a:xfrm>
          <a:prstGeom prst="ellipse">
            <a:avLst/>
          </a:prstGeom>
          <a:noFill/>
          <a:ln w="19050" algn="ctr">
            <a:solidFill>
              <a:schemeClr val="accent4"/>
            </a:solidFill>
            <a:miter lim="800000"/>
            <a:headEnd/>
            <a:tailEnd/>
          </a:ln>
          <a:effectLst/>
        </p:spPr>
        <p:txBody>
          <a:bodyPr lIns="63500" tIns="0" rIns="64800" bIns="0" rtlCol="0" anchor="ctr"/>
          <a:lstStyle/>
          <a:p>
            <a:pPr algn="ctr">
              <a:spcBef>
                <a:spcPct val="0"/>
              </a:spcBef>
              <a:buClrTx/>
              <a:buSzPct val="90000"/>
            </a:pPr>
            <a:endParaRPr lang="fr-FR" sz="1600" b="1" dirty="0">
              <a:ln>
                <a:solidFill>
                  <a:schemeClr val="tx2">
                    <a:lumMod val="50000"/>
                    <a:lumOff val="50000"/>
                  </a:schemeClr>
                </a:solidFill>
              </a:ln>
              <a:noFill/>
              <a:cs typeface="Arial" pitchFamily="34" charset="0"/>
            </a:endParaRPr>
          </a:p>
        </p:txBody>
      </p:sp>
      <p:pic>
        <p:nvPicPr>
          <p:cNvPr id="31" name="Graphique 30" descr="Badge 1 avec un remplissage uni">
            <a:extLst>
              <a:ext uri="{FF2B5EF4-FFF2-40B4-BE49-F238E27FC236}">
                <a16:creationId xmlns:a16="http://schemas.microsoft.com/office/drawing/2014/main" id="{496EC24A-867A-EFBF-17A1-420C6455AC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76433" y="2614929"/>
            <a:ext cx="439040" cy="439040"/>
          </a:xfrm>
          <a:prstGeom prst="rect">
            <a:avLst/>
          </a:prstGeom>
        </p:spPr>
      </p:pic>
      <p:pic>
        <p:nvPicPr>
          <p:cNvPr id="33" name="Graphique 32" descr="Badge 3 avec un remplissage uni">
            <a:extLst>
              <a:ext uri="{FF2B5EF4-FFF2-40B4-BE49-F238E27FC236}">
                <a16:creationId xmlns:a16="http://schemas.microsoft.com/office/drawing/2014/main" id="{DE962CCE-804F-4158-D0FD-24DFAA56C9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27458" y="4819833"/>
            <a:ext cx="482929" cy="482929"/>
          </a:xfrm>
          <a:prstGeom prst="rect">
            <a:avLst/>
          </a:prstGeom>
        </p:spPr>
      </p:pic>
      <p:pic>
        <p:nvPicPr>
          <p:cNvPr id="35" name="Graphique 34" descr="Badge avec un remplissage uni">
            <a:extLst>
              <a:ext uri="{FF2B5EF4-FFF2-40B4-BE49-F238E27FC236}">
                <a16:creationId xmlns:a16="http://schemas.microsoft.com/office/drawing/2014/main" id="{9CDBB5AC-E19B-6254-2195-A2EE7E2747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76951" y="3468580"/>
            <a:ext cx="472394" cy="472394"/>
          </a:xfrm>
          <a:prstGeom prst="rect">
            <a:avLst/>
          </a:prstGeom>
        </p:spPr>
      </p:pic>
      <p:sp>
        <p:nvSpPr>
          <p:cNvPr id="37" name="ZoneTexte 36">
            <a:extLst>
              <a:ext uri="{FF2B5EF4-FFF2-40B4-BE49-F238E27FC236}">
                <a16:creationId xmlns:a16="http://schemas.microsoft.com/office/drawing/2014/main" id="{CBC76EEA-2AB0-8948-B66B-466029C21378}"/>
              </a:ext>
            </a:extLst>
          </p:cNvPr>
          <p:cNvSpPr txBox="1"/>
          <p:nvPr/>
        </p:nvSpPr>
        <p:spPr>
          <a:xfrm>
            <a:off x="8500901" y="5354373"/>
            <a:ext cx="3225525" cy="369332"/>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500"/>
              </a:spcBef>
              <a:spcAft>
                <a:spcPts val="0"/>
              </a:spcAft>
              <a:buClr>
                <a:prstClr val="black"/>
              </a:buClr>
              <a:buSzPct val="110000"/>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a:cs typeface="Arial"/>
              </a:rPr>
              <a:t>Par </a:t>
            </a:r>
            <a:r>
              <a:rPr lang="en-US" sz="1800" dirty="0" err="1">
                <a:solidFill>
                  <a:prstClr val="black"/>
                </a:solidFill>
                <a:latin typeface="Arial"/>
                <a:cs typeface="Arial"/>
              </a:rPr>
              <a:t>Exemple</a:t>
            </a:r>
            <a:r>
              <a:rPr lang="en-US" sz="1800" dirty="0">
                <a:solidFill>
                  <a:prstClr val="black"/>
                </a:solidFill>
                <a:latin typeface="Arial"/>
                <a:cs typeface="Arial"/>
              </a:rPr>
              <a:t> avec llama2</a:t>
            </a:r>
            <a:endParaRPr kumimoji="0" lang="en-US" sz="1800" b="0" i="0" u="none" strike="noStrike" kern="1200" cap="none" spc="0" normalizeH="0" baseline="0" noProof="0" dirty="0">
              <a:ln>
                <a:noFill/>
              </a:ln>
              <a:solidFill>
                <a:prstClr val="black"/>
              </a:solidFill>
              <a:effectLst/>
              <a:uLnTx/>
              <a:uFillTx/>
              <a:latin typeface="Arial"/>
              <a:cs typeface="Arial"/>
            </a:endParaRPr>
          </a:p>
        </p:txBody>
      </p:sp>
      <p:sp>
        <p:nvSpPr>
          <p:cNvPr id="39" name="Flèche : droite 38">
            <a:extLst>
              <a:ext uri="{FF2B5EF4-FFF2-40B4-BE49-F238E27FC236}">
                <a16:creationId xmlns:a16="http://schemas.microsoft.com/office/drawing/2014/main" id="{E65BBA75-E309-0037-0214-FC452144E40A}"/>
              </a:ext>
            </a:extLst>
          </p:cNvPr>
          <p:cNvSpPr/>
          <p:nvPr/>
        </p:nvSpPr>
        <p:spPr bwMode="gray">
          <a:xfrm>
            <a:off x="9837336" y="5795440"/>
            <a:ext cx="994787" cy="472273"/>
          </a:xfrm>
          <a:prstGeom prst="rightArrow">
            <a:avLst/>
          </a:prstGeom>
          <a:solidFill>
            <a:schemeClr val="accent4"/>
          </a:solidFill>
          <a:ln w="9525" algn="ctr">
            <a:noFill/>
            <a:miter lim="800000"/>
            <a:headEnd/>
            <a:tailEnd/>
          </a:ln>
          <a:effectLst/>
        </p:spPr>
        <p:txBody>
          <a:bodyPr lIns="63500" tIns="0" rIns="64800" bIns="0" rtlCol="0" anchor="ctr"/>
          <a:lstStyle/>
          <a:p>
            <a:pPr algn="ctr">
              <a:spcBef>
                <a:spcPct val="0"/>
              </a:spcBef>
              <a:buClrTx/>
              <a:buSzPct val="90000"/>
            </a:pPr>
            <a:endParaRPr lang="fr-FR" sz="1600" b="1" dirty="0">
              <a:solidFill>
                <a:schemeClr val="bg1"/>
              </a:solidFill>
              <a:cs typeface="Arial" pitchFamily="34" charset="0"/>
            </a:endParaRPr>
          </a:p>
        </p:txBody>
      </p:sp>
    </p:spTree>
    <p:extLst>
      <p:ext uri="{BB962C8B-B14F-4D97-AF65-F5344CB8AC3E}">
        <p14:creationId xmlns:p14="http://schemas.microsoft.com/office/powerpoint/2010/main" val="164453732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332C27-2D72-D9EB-3826-E6C7F43520F5}"/>
              </a:ext>
            </a:extLst>
          </p:cNvPr>
          <p:cNvSpPr>
            <a:spLocks noGrp="1"/>
          </p:cNvSpPr>
          <p:nvPr>
            <p:ph type="title"/>
          </p:nvPr>
        </p:nvSpPr>
        <p:spPr/>
        <p:txBody>
          <a:bodyPr/>
          <a:lstStyle/>
          <a:p>
            <a:r>
              <a:rPr lang="fr-FR" dirty="0"/>
              <a:t>Résultat</a:t>
            </a:r>
          </a:p>
        </p:txBody>
      </p:sp>
      <p:sp>
        <p:nvSpPr>
          <p:cNvPr id="4" name="Espace réservé du numéro de diapositive 3">
            <a:extLst>
              <a:ext uri="{FF2B5EF4-FFF2-40B4-BE49-F238E27FC236}">
                <a16:creationId xmlns:a16="http://schemas.microsoft.com/office/drawing/2014/main" id="{502BA511-EAD8-E4B0-756B-1FECF143FD43}"/>
              </a:ext>
            </a:extLst>
          </p:cNvPr>
          <p:cNvSpPr>
            <a:spLocks noGrp="1"/>
          </p:cNvSpPr>
          <p:nvPr>
            <p:ph type="sldNum" sz="quarter" idx="21"/>
          </p:nvPr>
        </p:nvSpPr>
        <p:spPr/>
        <p:txBody>
          <a:bodyPr/>
          <a:lstStyle/>
          <a:p>
            <a:fld id="{525A3C56-E491-49B2-93F3-63532DF516BC}" type="slidenum">
              <a:rPr lang="en-US" noProof="0" smtClean="0"/>
              <a:pPr/>
              <a:t>16</a:t>
            </a:fld>
            <a:endParaRPr lang="en-US" noProof="0" dirty="0"/>
          </a:p>
        </p:txBody>
      </p:sp>
      <p:pic>
        <p:nvPicPr>
          <p:cNvPr id="6" name="Image 5">
            <a:extLst>
              <a:ext uri="{FF2B5EF4-FFF2-40B4-BE49-F238E27FC236}">
                <a16:creationId xmlns:a16="http://schemas.microsoft.com/office/drawing/2014/main" id="{A3358E8E-441D-9664-786C-FC108B57209C}"/>
              </a:ext>
            </a:extLst>
          </p:cNvPr>
          <p:cNvPicPr>
            <a:picLocks noChangeAspect="1"/>
          </p:cNvPicPr>
          <p:nvPr/>
        </p:nvPicPr>
        <p:blipFill>
          <a:blip r:embed="rId2"/>
          <a:stretch>
            <a:fillRect/>
          </a:stretch>
        </p:blipFill>
        <p:spPr>
          <a:xfrm>
            <a:off x="1078988" y="2224954"/>
            <a:ext cx="8979413" cy="1525786"/>
          </a:xfrm>
          <a:prstGeom prst="rect">
            <a:avLst/>
          </a:prstGeom>
        </p:spPr>
      </p:pic>
      <p:pic>
        <p:nvPicPr>
          <p:cNvPr id="8" name="Image 7">
            <a:extLst>
              <a:ext uri="{FF2B5EF4-FFF2-40B4-BE49-F238E27FC236}">
                <a16:creationId xmlns:a16="http://schemas.microsoft.com/office/drawing/2014/main" id="{0AE003D7-9396-5A3B-7A93-BF1D35C931ED}"/>
              </a:ext>
            </a:extLst>
          </p:cNvPr>
          <p:cNvPicPr>
            <a:picLocks noChangeAspect="1"/>
          </p:cNvPicPr>
          <p:nvPr/>
        </p:nvPicPr>
        <p:blipFill>
          <a:blip r:embed="rId3"/>
          <a:stretch>
            <a:fillRect/>
          </a:stretch>
        </p:blipFill>
        <p:spPr>
          <a:xfrm>
            <a:off x="321547" y="2492106"/>
            <a:ext cx="9838532" cy="2268309"/>
          </a:xfrm>
          <a:prstGeom prst="rect">
            <a:avLst/>
          </a:prstGeom>
        </p:spPr>
      </p:pic>
    </p:spTree>
    <p:extLst>
      <p:ext uri="{BB962C8B-B14F-4D97-AF65-F5344CB8AC3E}">
        <p14:creationId xmlns:p14="http://schemas.microsoft.com/office/powerpoint/2010/main" val="16101419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symbole, clipart, conception&#10;&#10;Description générée automatiquement">
            <a:extLst>
              <a:ext uri="{FF2B5EF4-FFF2-40B4-BE49-F238E27FC236}">
                <a16:creationId xmlns:a16="http://schemas.microsoft.com/office/drawing/2014/main" id="{C378C468-15C8-A59D-595E-08CAB92D3314}"/>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641" b="92647" l="15523" r="90033">
                        <a14:foregroundMark x1="20752" y1="86601" x2="21405" y2="75000"/>
                        <a14:foregroundMark x1="21405" y1="75000" x2="73529" y2="26961"/>
                        <a14:foregroundMark x1="73529" y1="26961" x2="79575" y2="26471"/>
                        <a14:foregroundMark x1="83007" y1="14706" x2="85458" y2="54248"/>
                        <a14:foregroundMark x1="85458" y1="54248" x2="57026" y2="85621"/>
                        <a14:foregroundMark x1="57026" y1="85621" x2="41503" y2="90033"/>
                        <a14:foregroundMark x1="41503" y1="90033" x2="21242" y2="89216"/>
                        <a14:foregroundMark x1="21242" y1="89216" x2="18791" y2="51961"/>
                        <a14:foregroundMark x1="18791" y1="51961" x2="41667" y2="23693"/>
                        <a14:foregroundMark x1="41667" y1="23693" x2="58824" y2="15033"/>
                        <a14:foregroundMark x1="58824" y1="15033" x2="75980" y2="16176"/>
                        <a14:foregroundMark x1="75980" y1="16176" x2="49020" y2="12745"/>
                        <a14:foregroundMark x1="50817" y1="12745" x2="16830" y2="52614"/>
                        <a14:foregroundMark x1="49183" y1="15359" x2="54085" y2="9641"/>
                        <a14:foregroundMark x1="53758" y1="11438" x2="72386" y2="11111"/>
                        <a14:foregroundMark x1="72386" y1="11111" x2="87418" y2="12418"/>
                        <a14:foregroundMark x1="85458" y1="15196" x2="84150" y2="52288"/>
                        <a14:foregroundMark x1="85131" y1="39542" x2="25980" y2="92157"/>
                        <a14:foregroundMark x1="25980" y1="90196" x2="17647" y2="60131"/>
                        <a14:foregroundMark x1="17647" y1="60131" x2="15523" y2="73529"/>
                        <a14:foregroundMark x1="15523" y1="73529" x2="17157" y2="86275"/>
                        <a14:foregroundMark x1="17157" y1="86275" x2="19608" y2="68301"/>
                        <a14:foregroundMark x1="19608" y1="68301" x2="18954" y2="84477"/>
                        <a14:foregroundMark x1="18954" y1="84477" x2="20425" y2="64379"/>
                        <a14:foregroundMark x1="17810" y1="86438" x2="27941" y2="91176"/>
                        <a14:foregroundMark x1="27451" y1="91176" x2="17974" y2="84641"/>
                        <a14:foregroundMark x1="17974" y1="84641" x2="17810" y2="83497"/>
                        <a14:foregroundMark x1="26961" y1="91176" x2="22059" y2="91503"/>
                        <a14:foregroundMark x1="86111" y1="12255" x2="90033" y2="47549"/>
                        <a14:foregroundMark x1="86601" y1="11275" x2="86601" y2="53268"/>
                        <a14:foregroundMark x1="87418" y1="51307" x2="54085" y2="92647"/>
                        <a14:foregroundMark x1="51797" y1="10294" x2="15686" y2="50163"/>
                        <a14:foregroundMark x1="79412" y1="12908" x2="49510" y2="21732"/>
                        <a14:foregroundMark x1="49510" y1="21732" x2="19608" y2="68464"/>
                        <a14:foregroundMark x1="19608" y1="68464" x2="40523" y2="65359"/>
                        <a14:foregroundMark x1="40523" y1="65359" x2="81373" y2="16830"/>
                        <a14:foregroundMark x1="81373" y1="16830" x2="81046" y2="11765"/>
                        <a14:foregroundMark x1="78105" y1="13235" x2="71895" y2="10948"/>
                        <a14:foregroundMark x1="60294" y1="23529" x2="62908" y2="28922"/>
                        <a14:foregroundMark x1="62255" y1="27451" x2="59314" y2="27614"/>
                        <a14:foregroundMark x1="79902" y1="11438" x2="34641" y2="45098"/>
                        <a14:foregroundMark x1="34641" y1="45098" x2="25490" y2="57843"/>
                        <a14:foregroundMark x1="25490" y1="57843" x2="21078" y2="71242"/>
                        <a14:foregroundMark x1="21078" y1="71242" x2="33987" y2="70261"/>
                        <a14:foregroundMark x1="33987" y1="70261" x2="77451" y2="28105"/>
                        <a14:foregroundMark x1="77451" y1="28105" x2="80065" y2="12255"/>
                        <a14:foregroundMark x1="77451" y1="13235" x2="71895" y2="25980"/>
                        <a14:foregroundMark x1="71895" y1="25980" x2="79412" y2="14052"/>
                        <a14:foregroundMark x1="79412" y1="14052" x2="79412" y2="13399"/>
                        <a14:foregroundMark x1="57353" y1="24020" x2="59314" y2="38562"/>
                        <a14:foregroundMark x1="59314" y1="38562" x2="60131" y2="24020"/>
                        <a14:foregroundMark x1="60131" y1="24020" x2="57353" y2="23039"/>
                        <a14:foregroundMark x1="48529" y1="35948" x2="44281" y2="34967"/>
                        <a14:foregroundMark x1="49020" y1="38562" x2="53105" y2="42157"/>
                        <a14:foregroundMark x1="48039" y1="40196" x2="48693" y2="40033"/>
                        <a14:foregroundMark x1="48693" y1="38725" x2="49020" y2="39052"/>
                        <a14:foregroundMark x1="48203" y1="39542" x2="48039" y2="41503"/>
                        <a14:foregroundMark x1="34641" y1="50654" x2="36601" y2="50654"/>
                        <a14:foregroundMark x1="34477" y1="49020" x2="34641" y2="52614"/>
                        <a14:foregroundMark x1="40196" y1="57353" x2="40196" y2="57353"/>
                        <a14:foregroundMark x1="42974" y1="58824" x2="42974" y2="58824"/>
                        <a14:foregroundMark x1="42974" y1="58824" x2="42974" y2="58824"/>
                        <a14:foregroundMark x1="44118" y1="60131" x2="44118" y2="60131"/>
                        <a14:foregroundMark x1="44118" y1="60131" x2="44118" y2="60131"/>
                        <a14:foregroundMark x1="44118" y1="60131" x2="59967" y2="47876"/>
                        <a14:foregroundMark x1="59967" y1="47876" x2="79248" y2="25000"/>
                        <a14:foregroundMark x1="79248" y1="25000" x2="82516" y2="24837"/>
                        <a14:foregroundMark x1="87908" y1="43627" x2="49183" y2="92157"/>
                        <a14:foregroundMark x1="87908" y1="52288" x2="62745" y2="79739"/>
                        <a14:foregroundMark x1="62745" y1="79739" x2="55719" y2="92647"/>
                        <a14:foregroundMark x1="52288" y1="92157" x2="52288" y2="92157"/>
                        <a14:foregroundMark x1="23856" y1="90686" x2="17484" y2="90523"/>
                        <a14:foregroundMark x1="21895" y1="91176" x2="20915" y2="91667"/>
                      </a14:backgroundRemoval>
                    </a14:imgEffect>
                  </a14:imgLayer>
                </a14:imgProps>
              </a:ext>
              <a:ext uri="{28A0092B-C50C-407E-A947-70E740481C1C}">
                <a14:useLocalDpi xmlns:a14="http://schemas.microsoft.com/office/drawing/2010/main" val="0"/>
              </a:ext>
            </a:extLst>
          </a:blip>
          <a:srcRect l="17059" t="11740" r="15783" b="10713"/>
          <a:stretch/>
        </p:blipFill>
        <p:spPr>
          <a:xfrm>
            <a:off x="8671727" y="1133682"/>
            <a:ext cx="2994410" cy="3457575"/>
          </a:xfrm>
          <a:prstGeom prst="rect">
            <a:avLst/>
          </a:prstGeom>
        </p:spPr>
      </p:pic>
      <p:sp>
        <p:nvSpPr>
          <p:cNvPr id="2" name="Titre 1">
            <a:extLst>
              <a:ext uri="{FF2B5EF4-FFF2-40B4-BE49-F238E27FC236}">
                <a16:creationId xmlns:a16="http://schemas.microsoft.com/office/drawing/2014/main" id="{F94A2E94-9205-DEEF-B4B0-FD0D5A98758C}"/>
              </a:ext>
            </a:extLst>
          </p:cNvPr>
          <p:cNvSpPr>
            <a:spLocks noGrp="1"/>
          </p:cNvSpPr>
          <p:nvPr>
            <p:ph type="title"/>
          </p:nvPr>
        </p:nvSpPr>
        <p:spPr>
          <a:xfrm>
            <a:off x="767849" y="635964"/>
            <a:ext cx="6090151" cy="2226506"/>
          </a:xfrm>
        </p:spPr>
        <p:txBody>
          <a:bodyPr anchor="t">
            <a:normAutofit/>
          </a:bodyPr>
          <a:lstStyle/>
          <a:p>
            <a:r>
              <a:rPr lang="fr-FR" dirty="0"/>
              <a:t>Améliorations</a:t>
            </a:r>
          </a:p>
        </p:txBody>
      </p:sp>
      <p:sp>
        <p:nvSpPr>
          <p:cNvPr id="3" name="Espace réservé du texte 2">
            <a:extLst>
              <a:ext uri="{FF2B5EF4-FFF2-40B4-BE49-F238E27FC236}">
                <a16:creationId xmlns:a16="http://schemas.microsoft.com/office/drawing/2014/main" id="{AEC1D15D-01B6-54F8-5C61-D923B8470EE6}"/>
              </a:ext>
            </a:extLst>
          </p:cNvPr>
          <p:cNvSpPr>
            <a:spLocks noGrp="1"/>
          </p:cNvSpPr>
          <p:nvPr>
            <p:ph type="subTitle" idx="1"/>
          </p:nvPr>
        </p:nvSpPr>
        <p:spPr>
          <a:xfrm>
            <a:off x="916382" y="2255478"/>
            <a:ext cx="6720365" cy="2051078"/>
          </a:xfrm>
        </p:spPr>
        <p:txBody>
          <a:bodyPr anchor="t">
            <a:normAutofit fontScale="92500" lnSpcReduction="10000"/>
          </a:bodyPr>
          <a:lstStyle/>
          <a:p>
            <a:pPr marL="342900" indent="-342900">
              <a:spcAft>
                <a:spcPts val="600"/>
              </a:spcAft>
              <a:buFont typeface="Wingdings" panose="05000000000000000000" pitchFamily="2" charset="2"/>
              <a:buChar char="Ø"/>
            </a:pPr>
            <a:r>
              <a:rPr lang="fr-FR" dirty="0"/>
              <a:t>Développer une Interface Homme Machine</a:t>
            </a:r>
          </a:p>
          <a:p>
            <a:pPr marL="342900" indent="-342900">
              <a:spcAft>
                <a:spcPts val="600"/>
              </a:spcAft>
              <a:buFont typeface="Wingdings" panose="05000000000000000000" pitchFamily="2" charset="2"/>
              <a:buChar char="Ø"/>
            </a:pPr>
            <a:r>
              <a:rPr lang="fr-FR" dirty="0"/>
              <a:t>Faire des compagnes question/ réponse avec quelqu’un de fonctionnel pour challenger l’outil (le faire apprendre…)</a:t>
            </a:r>
          </a:p>
          <a:p>
            <a:pPr marL="342900" indent="-342900">
              <a:spcAft>
                <a:spcPts val="600"/>
              </a:spcAft>
              <a:buFont typeface="Wingdings" panose="05000000000000000000" pitchFamily="2" charset="2"/>
              <a:buChar char="Ø"/>
            </a:pPr>
            <a:r>
              <a:rPr lang="fr-FR" dirty="0"/>
              <a:t>Affichage mot par mot lors de la génération de la réponse (Plus utile pour l’utilisateur)</a:t>
            </a:r>
          </a:p>
        </p:txBody>
      </p:sp>
      <p:sp>
        <p:nvSpPr>
          <p:cNvPr id="5" name="Espace réservé du numéro de diapositive 4">
            <a:extLst>
              <a:ext uri="{FF2B5EF4-FFF2-40B4-BE49-F238E27FC236}">
                <a16:creationId xmlns:a16="http://schemas.microsoft.com/office/drawing/2014/main" id="{6F3E8993-CDEE-C1B6-3F1D-9BF21F3EFF70}"/>
              </a:ext>
            </a:extLst>
          </p:cNvPr>
          <p:cNvSpPr>
            <a:spLocks noGrp="1"/>
          </p:cNvSpPr>
          <p:nvPr>
            <p:ph type="sldNum" sz="quarter" idx="4294967295"/>
          </p:nvPr>
        </p:nvSpPr>
        <p:spPr>
          <a:xfrm>
            <a:off x="11162244" y="6967728"/>
            <a:ext cx="261660" cy="137160"/>
          </a:xfrm>
        </p:spPr>
        <p:txBody>
          <a:bodyPr/>
          <a:lstStyle/>
          <a:p>
            <a:pPr>
              <a:spcAft>
                <a:spcPts val="600"/>
              </a:spcAft>
            </a:pPr>
            <a:fld id="{525A3C56-E491-49B2-93F3-63532DF516BC}" type="slidenum">
              <a:rPr lang="en-US" noProof="0" smtClean="0"/>
              <a:pPr>
                <a:spcAft>
                  <a:spcPts val="600"/>
                </a:spcAft>
              </a:pPr>
              <a:t>17</a:t>
            </a:fld>
            <a:endParaRPr lang="en-US" noProof="0"/>
          </a:p>
        </p:txBody>
      </p:sp>
    </p:spTree>
    <p:extLst>
      <p:ext uri="{BB962C8B-B14F-4D97-AF65-F5344CB8AC3E}">
        <p14:creationId xmlns:p14="http://schemas.microsoft.com/office/powerpoint/2010/main" val="210201906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AA043BD1-E3F9-0986-700D-7794964ABB16}"/>
              </a:ext>
            </a:extLst>
          </p:cNvPr>
          <p:cNvSpPr>
            <a:spLocks noGrp="1"/>
          </p:cNvSpPr>
          <p:nvPr>
            <p:ph type="title"/>
          </p:nvPr>
        </p:nvSpPr>
        <p:spPr>
          <a:xfrm>
            <a:off x="768096" y="615621"/>
            <a:ext cx="4672584" cy="875249"/>
          </a:xfrm>
        </p:spPr>
        <p:txBody>
          <a:bodyPr/>
          <a:lstStyle/>
          <a:p>
            <a:r>
              <a:rPr lang="en-US" dirty="0"/>
              <a:t>B</a:t>
            </a:r>
            <a:r>
              <a:rPr lang="en-US" noProof="0" dirty="0" err="1"/>
              <a:t>ibliographie</a:t>
            </a:r>
            <a:endParaRPr lang="en-US" dirty="0"/>
          </a:p>
        </p:txBody>
      </p:sp>
      <p:pic>
        <p:nvPicPr>
          <p:cNvPr id="12" name="Picture Placeholder 11">
            <a:extLst>
              <a:ext uri="{FF2B5EF4-FFF2-40B4-BE49-F238E27FC236}">
                <a16:creationId xmlns:a16="http://schemas.microsoft.com/office/drawing/2014/main" id="{D9D82E54-6FDF-A47E-3A30-72080DE0612A}"/>
              </a:ext>
              <a:ext uri="{C183D7F6-B498-43B3-948B-1728B52AA6E4}">
                <adec:decorative xmlns:adec="http://schemas.microsoft.com/office/drawing/2017/decorative" val="1"/>
              </a:ext>
            </a:extLst>
          </p:cNvPr>
          <p:cNvPicPr>
            <a:picLocks noGrp="1" noChangeAspect="1"/>
          </p:cNvPicPr>
          <p:nvPr>
            <p:ph type="pic" sz="quarter" idx="16"/>
          </p:nvPr>
        </p:nvPicPr>
        <p:blipFill>
          <a:blip r:embed="rId2" cstate="screen">
            <a:extLst>
              <a:ext uri="{28A0092B-C50C-407E-A947-70E740481C1C}">
                <a14:useLocalDpi xmlns:a14="http://schemas.microsoft.com/office/drawing/2010/main"/>
              </a:ext>
            </a:extLst>
          </a:blip>
          <a:srcRect/>
          <a:stretch/>
        </p:blipFill>
        <p:spPr>
          <a:xfrm>
            <a:off x="8324137" y="0"/>
            <a:ext cx="3867863" cy="3867863"/>
          </a:xfrm>
        </p:spPr>
      </p:pic>
      <p:sp>
        <p:nvSpPr>
          <p:cNvPr id="4" name="Rectangle 3">
            <a:extLst>
              <a:ext uri="{FF2B5EF4-FFF2-40B4-BE49-F238E27FC236}">
                <a16:creationId xmlns:a16="http://schemas.microsoft.com/office/drawing/2014/main" id="{5FED54FE-DA85-B8EF-B0EC-672DF84F6CC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gray">
          <a:xfrm>
            <a:off x="0" y="6322423"/>
            <a:ext cx="12192000" cy="535577"/>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en-US" sz="1600" b="1" dirty="0">
              <a:solidFill>
                <a:schemeClr val="bg1"/>
              </a:solidFill>
              <a:cs typeface="Arial" pitchFamily="34" charset="0"/>
            </a:endParaRPr>
          </a:p>
        </p:txBody>
      </p:sp>
      <p:pic>
        <p:nvPicPr>
          <p:cNvPr id="2" name="CGI logo" descr="CGI Inc. logo">
            <a:extLst>
              <a:ext uri="{FF2B5EF4-FFF2-40B4-BE49-F238E27FC236}">
                <a16:creationId xmlns:a16="http://schemas.microsoft.com/office/drawing/2014/main" id="{224A9F2E-C320-56EA-8E16-B8E07F1A81FE}"/>
              </a:ext>
            </a:extLst>
          </p:cNvPr>
          <p:cNvPicPr>
            <a:picLocks noGrp="1" noRot="1" noMove="1" noResize="1" noEditPoints="1" noAdjustHandles="1" noChangeArrowheads="1" noChangeShapeType="1" noCrop="1"/>
          </p:cNvPicPr>
          <p:nvPr/>
        </p:nvPicPr>
        <p:blipFill rotWithShape="1">
          <a:blip r:embed="rId3" cstate="print">
            <a:extLst>
              <a:ext uri="{28A0092B-C50C-407E-A947-70E740481C1C}">
                <a14:useLocalDpi xmlns:a14="http://schemas.microsoft.com/office/drawing/2010/main" val="0"/>
              </a:ext>
            </a:extLst>
          </a:blip>
          <a:srcRect b="-458"/>
          <a:stretch/>
        </p:blipFill>
        <p:spPr>
          <a:xfrm>
            <a:off x="767134" y="5372173"/>
            <a:ext cx="1548656" cy="723953"/>
          </a:xfrm>
          <a:prstGeom prst="rect">
            <a:avLst/>
          </a:prstGeom>
          <a:ln>
            <a:noFill/>
          </a:ln>
        </p:spPr>
      </p:pic>
      <p:sp>
        <p:nvSpPr>
          <p:cNvPr id="6" name="ZoneTexte 5">
            <a:extLst>
              <a:ext uri="{FF2B5EF4-FFF2-40B4-BE49-F238E27FC236}">
                <a16:creationId xmlns:a16="http://schemas.microsoft.com/office/drawing/2014/main" id="{09D71367-BBA3-6133-5B57-109AF411D1AF}"/>
              </a:ext>
            </a:extLst>
          </p:cNvPr>
          <p:cNvSpPr txBox="1"/>
          <p:nvPr/>
        </p:nvSpPr>
        <p:spPr>
          <a:xfrm>
            <a:off x="1843899" y="2761527"/>
            <a:ext cx="7193562" cy="2031325"/>
          </a:xfrm>
          <a:prstGeom prst="rect">
            <a:avLst/>
          </a:prstGeom>
          <a:noFill/>
        </p:spPr>
        <p:txBody>
          <a:bodyPr wrap="square">
            <a:spAutoFit/>
          </a:bodyPr>
          <a:lstStyle/>
          <a:p>
            <a:r>
              <a:rPr lang="fr-FR" dirty="0">
                <a:hlinkClick r:id="rId4"/>
              </a:rPr>
              <a:t>https://neuralocity.medium.com/build-a-chatbot-application-with-ollama-and-open-source-models-b7b35a55e28d</a:t>
            </a:r>
            <a:endParaRPr lang="fr-FR" dirty="0"/>
          </a:p>
          <a:p>
            <a:endParaRPr lang="fr-FR" dirty="0"/>
          </a:p>
          <a:p>
            <a:r>
              <a:rPr lang="fr-FR" dirty="0">
                <a:hlinkClick r:id="rId5"/>
              </a:rPr>
              <a:t>https://github.com/puredatum/Local_Rag/blob/master/local_rag/document_reader/document_reader.py</a:t>
            </a:r>
            <a:endParaRPr lang="fr-FR" dirty="0"/>
          </a:p>
          <a:p>
            <a:endParaRPr lang="fr-FR" dirty="0"/>
          </a:p>
          <a:p>
            <a:endParaRPr lang="fr-FR" dirty="0"/>
          </a:p>
        </p:txBody>
      </p:sp>
    </p:spTree>
    <p:extLst>
      <p:ext uri="{BB962C8B-B14F-4D97-AF65-F5344CB8AC3E}">
        <p14:creationId xmlns:p14="http://schemas.microsoft.com/office/powerpoint/2010/main" val="1912514706"/>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1AE90-C12B-3535-6A5E-869EE76431A8}"/>
              </a:ext>
            </a:extLst>
          </p:cNvPr>
          <p:cNvSpPr>
            <a:spLocks noGrp="1"/>
          </p:cNvSpPr>
          <p:nvPr>
            <p:ph type="title"/>
          </p:nvPr>
        </p:nvSpPr>
        <p:spPr>
          <a:xfrm>
            <a:off x="989924" y="1391843"/>
            <a:ext cx="4897455" cy="1763189"/>
          </a:xfrm>
        </p:spPr>
        <p:txBody>
          <a:bodyPr/>
          <a:lstStyle/>
          <a:p>
            <a:pPr algn="ctr"/>
            <a:r>
              <a:rPr lang="en-US" noProof="0" dirty="0"/>
              <a:t>Merci pour </a:t>
            </a:r>
            <a:r>
              <a:rPr lang="en-US" noProof="0" dirty="0" err="1"/>
              <a:t>votre</a:t>
            </a:r>
            <a:r>
              <a:rPr lang="en-US" noProof="0" dirty="0"/>
              <a:t> attention</a:t>
            </a:r>
          </a:p>
        </p:txBody>
      </p:sp>
      <p:pic>
        <p:nvPicPr>
          <p:cNvPr id="7" name="Image 6">
            <a:extLst>
              <a:ext uri="{FF2B5EF4-FFF2-40B4-BE49-F238E27FC236}">
                <a16:creationId xmlns:a16="http://schemas.microsoft.com/office/drawing/2014/main" id="{3D3340E4-F857-0D60-2E28-ABFA56EB2B6C}"/>
              </a:ext>
            </a:extLst>
          </p:cNvPr>
          <p:cNvPicPr>
            <a:picLocks noChangeAspect="1"/>
          </p:cNvPicPr>
          <p:nvPr/>
        </p:nvPicPr>
        <p:blipFill>
          <a:blip r:embed="rId2"/>
          <a:stretch>
            <a:fillRect/>
          </a:stretch>
        </p:blipFill>
        <p:spPr>
          <a:xfrm>
            <a:off x="6848061" y="1507913"/>
            <a:ext cx="4691269" cy="3842171"/>
          </a:xfrm>
          <a:prstGeom prst="rect">
            <a:avLst/>
          </a:prstGeom>
        </p:spPr>
      </p:pic>
      <p:sp>
        <p:nvSpPr>
          <p:cNvPr id="3" name="Title 1">
            <a:extLst>
              <a:ext uri="{FF2B5EF4-FFF2-40B4-BE49-F238E27FC236}">
                <a16:creationId xmlns:a16="http://schemas.microsoft.com/office/drawing/2014/main" id="{0C4B4289-C318-69BB-DF2D-B56D6D1201B2}"/>
              </a:ext>
            </a:extLst>
          </p:cNvPr>
          <p:cNvSpPr txBox="1">
            <a:spLocks/>
          </p:cNvSpPr>
          <p:nvPr/>
        </p:nvSpPr>
        <p:spPr bwMode="white">
          <a:xfrm>
            <a:off x="989923" y="3154882"/>
            <a:ext cx="4897455" cy="814067"/>
          </a:xfrm>
          <a:prstGeom prst="rect">
            <a:avLst/>
          </a:prstGeom>
        </p:spPr>
        <p:txBody>
          <a:bodyPr vert="horz" lIns="0" tIns="0" rIns="0" bIns="0" rtlCol="0" anchor="t" anchorCtr="0">
            <a:noAutofit/>
          </a:bodyPr>
          <a:lstStyle>
            <a:lvl1pPr algn="l" defTabSz="914400" rtl="0" eaLnBrk="1" latinLnBrk="0" hangingPunct="1">
              <a:spcBef>
                <a:spcPct val="0"/>
              </a:spcBef>
              <a:buNone/>
              <a:defRPr sz="4800" kern="1200">
                <a:solidFill>
                  <a:schemeClr val="bg1"/>
                </a:solidFill>
                <a:latin typeface="+mj-lt"/>
                <a:ea typeface="+mj-ea"/>
                <a:cs typeface="+mj-cs"/>
              </a:defRPr>
            </a:lvl1pPr>
          </a:lstStyle>
          <a:p>
            <a:pPr algn="ctr"/>
            <a:r>
              <a:rPr lang="en-US" dirty="0"/>
              <a:t>Questions?</a:t>
            </a:r>
          </a:p>
        </p:txBody>
      </p:sp>
    </p:spTree>
    <p:extLst>
      <p:ext uri="{BB962C8B-B14F-4D97-AF65-F5344CB8AC3E}">
        <p14:creationId xmlns:p14="http://schemas.microsoft.com/office/powerpoint/2010/main" val="10483096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11">
            <a:extLst>
              <a:ext uri="{FF2B5EF4-FFF2-40B4-BE49-F238E27FC236}">
                <a16:creationId xmlns:a16="http://schemas.microsoft.com/office/drawing/2014/main" id="{BF0090F9-4757-D003-A2A7-163BD3004A10}"/>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907328" y="-30549"/>
            <a:ext cx="4307714" cy="4307714"/>
          </a:xfrm>
          <a:prstGeom prst="rect">
            <a:avLst/>
          </a:prstGeom>
        </p:spPr>
      </p:pic>
      <p:sp>
        <p:nvSpPr>
          <p:cNvPr id="61" name="Title 60">
            <a:extLst>
              <a:ext uri="{FF2B5EF4-FFF2-40B4-BE49-F238E27FC236}">
                <a16:creationId xmlns:a16="http://schemas.microsoft.com/office/drawing/2014/main" id="{24F46CE8-101F-478F-992E-AEEC1A176BAA}"/>
              </a:ext>
            </a:extLst>
          </p:cNvPr>
          <p:cNvSpPr>
            <a:spLocks noGrp="1"/>
          </p:cNvSpPr>
          <p:nvPr>
            <p:ph type="title"/>
          </p:nvPr>
        </p:nvSpPr>
        <p:spPr>
          <a:xfrm>
            <a:off x="1313425" y="584324"/>
            <a:ext cx="3418134" cy="751371"/>
          </a:xfrm>
        </p:spPr>
        <p:txBody>
          <a:bodyPr/>
          <a:lstStyle/>
          <a:p>
            <a:r>
              <a:rPr lang="en-US" sz="5400" noProof="0" dirty="0"/>
              <a:t>Plan</a:t>
            </a:r>
          </a:p>
        </p:txBody>
      </p:sp>
      <p:sp>
        <p:nvSpPr>
          <p:cNvPr id="2" name="Flèche : pentagone 30">
            <a:extLst>
              <a:ext uri="{FF2B5EF4-FFF2-40B4-BE49-F238E27FC236}">
                <a16:creationId xmlns:a16="http://schemas.microsoft.com/office/drawing/2014/main" id="{B80F0C9D-1F59-9859-0FB3-4E1760068EC5}"/>
              </a:ext>
            </a:extLst>
          </p:cNvPr>
          <p:cNvSpPr/>
          <p:nvPr/>
        </p:nvSpPr>
        <p:spPr>
          <a:xfrm>
            <a:off x="5060844" y="4471660"/>
            <a:ext cx="5055429" cy="753922"/>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AA1329"/>
          </a:solidFill>
          <a:ln cap="flat">
            <a:noFill/>
            <a:prstDash val="solid"/>
          </a:ln>
        </p:spPr>
        <p:txBody>
          <a:bodyPr vert="horz" wrap="square" lIns="63495" tIns="0" rIns="64803" bIns="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1" i="0" u="none" strike="noStrike" kern="1200" cap="none" spc="0" baseline="0">
              <a:solidFill>
                <a:srgbClr val="FFFFFF"/>
              </a:solidFill>
              <a:uFillTx/>
              <a:latin typeface="Arial corps"/>
              <a:ea typeface="Arial"/>
              <a:cs typeface="Arial" pitchFamily="34"/>
            </a:endParaRPr>
          </a:p>
        </p:txBody>
      </p:sp>
      <p:sp>
        <p:nvSpPr>
          <p:cNvPr id="3" name="Flèche : pentagone 25">
            <a:extLst>
              <a:ext uri="{FF2B5EF4-FFF2-40B4-BE49-F238E27FC236}">
                <a16:creationId xmlns:a16="http://schemas.microsoft.com/office/drawing/2014/main" id="{6F9F9BA4-972B-578E-2734-9DF6FA14D84D}"/>
              </a:ext>
            </a:extLst>
          </p:cNvPr>
          <p:cNvSpPr/>
          <p:nvPr/>
        </p:nvSpPr>
        <p:spPr>
          <a:xfrm>
            <a:off x="5071004" y="3326786"/>
            <a:ext cx="4990181" cy="74845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AA1329"/>
          </a:solidFill>
          <a:ln cap="flat">
            <a:noFill/>
            <a:prstDash val="solid"/>
          </a:ln>
        </p:spPr>
        <p:txBody>
          <a:bodyPr vert="horz" wrap="square" lIns="63495" tIns="0" rIns="64803" bIns="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1" i="0" u="none" strike="noStrike" kern="1200" cap="none" spc="0" baseline="0">
              <a:solidFill>
                <a:srgbClr val="FFFFFF"/>
              </a:solidFill>
              <a:uFillTx/>
              <a:latin typeface="Arial corps"/>
              <a:ea typeface="Arial"/>
              <a:cs typeface="Arial" pitchFamily="34"/>
            </a:endParaRPr>
          </a:p>
        </p:txBody>
      </p:sp>
      <p:sp>
        <p:nvSpPr>
          <p:cNvPr id="4" name="Flèche : pentagone 12">
            <a:extLst>
              <a:ext uri="{FF2B5EF4-FFF2-40B4-BE49-F238E27FC236}">
                <a16:creationId xmlns:a16="http://schemas.microsoft.com/office/drawing/2014/main" id="{37C9593D-44EB-D4C0-B2DE-754F2440B112}"/>
              </a:ext>
            </a:extLst>
          </p:cNvPr>
          <p:cNvSpPr/>
          <p:nvPr/>
        </p:nvSpPr>
        <p:spPr>
          <a:xfrm>
            <a:off x="1362609" y="3326338"/>
            <a:ext cx="4635257" cy="74845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E31937"/>
          </a:solidFill>
          <a:ln cap="flat">
            <a:noFill/>
            <a:prstDash val="solid"/>
          </a:ln>
        </p:spPr>
        <p:txBody>
          <a:bodyPr vert="horz" wrap="square" lIns="63495" tIns="0" rIns="64803" bIns="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1" i="0" u="none" strike="noStrike" kern="1200" cap="none" spc="0" baseline="0">
              <a:solidFill>
                <a:srgbClr val="FFFFFF"/>
              </a:solidFill>
              <a:uFillTx/>
              <a:latin typeface="Arial corps"/>
              <a:ea typeface="Arial"/>
              <a:cs typeface="Arial" pitchFamily="34"/>
            </a:endParaRPr>
          </a:p>
        </p:txBody>
      </p:sp>
      <p:sp>
        <p:nvSpPr>
          <p:cNvPr id="5" name="ZoneTexte 13">
            <a:extLst>
              <a:ext uri="{FF2B5EF4-FFF2-40B4-BE49-F238E27FC236}">
                <a16:creationId xmlns:a16="http://schemas.microsoft.com/office/drawing/2014/main" id="{BFA6074A-F0C7-1823-118C-E0B038E07232}"/>
              </a:ext>
            </a:extLst>
          </p:cNvPr>
          <p:cNvSpPr txBox="1"/>
          <p:nvPr/>
        </p:nvSpPr>
        <p:spPr>
          <a:xfrm>
            <a:off x="1791608" y="3525997"/>
            <a:ext cx="3936511" cy="369335"/>
          </a:xfrm>
          <a:prstGeom prst="rect">
            <a:avLst/>
          </a:prstGeom>
          <a:noFill/>
          <a:ln cap="flat">
            <a:noFill/>
          </a:ln>
        </p:spPr>
        <p:txBody>
          <a:bodyPr vert="horz" wrap="square" lIns="91440" tIns="45720" rIns="91440" bIns="45720" anchor="t" anchorCtr="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kumimoji="0" lang="en-US" sz="1800" b="1" i="0" u="none" strike="noStrike" kern="1200" cap="none" spc="0" normalizeH="0" baseline="0" noProof="0" dirty="0">
                <a:ln>
                  <a:noFill/>
                </a:ln>
                <a:solidFill>
                  <a:schemeClr val="bg1"/>
                </a:solidFill>
                <a:effectLst/>
                <a:uLnTx/>
                <a:uFillTx/>
                <a:latin typeface="Arial"/>
                <a:cs typeface="Arial"/>
              </a:rPr>
              <a:t>03</a:t>
            </a:r>
            <a:r>
              <a:rPr lang="fr-FR" sz="1800" b="0" i="0" u="none" strike="noStrike" kern="1200" cap="none" spc="0" baseline="0" dirty="0">
                <a:solidFill>
                  <a:srgbClr val="FFFFFF"/>
                </a:solidFill>
                <a:uFillTx/>
                <a:latin typeface="Arial corps"/>
                <a:ea typeface="Arial"/>
                <a:cs typeface="Arial"/>
              </a:rPr>
              <a:t>.Etat de l’art</a:t>
            </a:r>
          </a:p>
        </p:txBody>
      </p:sp>
      <p:sp>
        <p:nvSpPr>
          <p:cNvPr id="6" name="Flèche : pentagone 14">
            <a:extLst>
              <a:ext uri="{FF2B5EF4-FFF2-40B4-BE49-F238E27FC236}">
                <a16:creationId xmlns:a16="http://schemas.microsoft.com/office/drawing/2014/main" id="{12874908-556F-9C9B-95D8-FBCCE4CA07A4}"/>
              </a:ext>
            </a:extLst>
          </p:cNvPr>
          <p:cNvSpPr/>
          <p:nvPr/>
        </p:nvSpPr>
        <p:spPr>
          <a:xfrm>
            <a:off x="1362609" y="4472200"/>
            <a:ext cx="4598589" cy="74845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E31937"/>
          </a:solidFill>
          <a:ln cap="flat">
            <a:noFill/>
            <a:prstDash val="solid"/>
          </a:ln>
        </p:spPr>
        <p:txBody>
          <a:bodyPr vert="horz" wrap="square" lIns="63495" tIns="0" rIns="64803" bIns="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1" i="0" u="none" strike="noStrike" kern="1200" cap="none" spc="0" baseline="0">
              <a:solidFill>
                <a:srgbClr val="FFFFFF"/>
              </a:solidFill>
              <a:uFillTx/>
              <a:latin typeface="Arial corps"/>
              <a:ea typeface="Arial"/>
              <a:cs typeface="Arial" pitchFamily="34"/>
            </a:endParaRPr>
          </a:p>
        </p:txBody>
      </p:sp>
      <p:sp>
        <p:nvSpPr>
          <p:cNvPr id="7" name="ZoneTexte 15">
            <a:extLst>
              <a:ext uri="{FF2B5EF4-FFF2-40B4-BE49-F238E27FC236}">
                <a16:creationId xmlns:a16="http://schemas.microsoft.com/office/drawing/2014/main" id="{260E11A5-C0FB-D204-838F-49D5A354DCFF}"/>
              </a:ext>
            </a:extLst>
          </p:cNvPr>
          <p:cNvSpPr txBox="1"/>
          <p:nvPr/>
        </p:nvSpPr>
        <p:spPr>
          <a:xfrm>
            <a:off x="1819123" y="4671859"/>
            <a:ext cx="3727244" cy="369335"/>
          </a:xfrm>
          <a:prstGeom prst="rect">
            <a:avLst/>
          </a:prstGeom>
          <a:noFill/>
          <a:ln cap="flat">
            <a:noFill/>
          </a:ln>
        </p:spPr>
        <p:txBody>
          <a:bodyPr vert="horz" wrap="square" lIns="91440" tIns="45720" rIns="91440" bIns="45720" anchor="t" anchorCtr="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kumimoji="0" lang="en-US" sz="1800" b="1" i="0" u="none" strike="noStrike" kern="1200" cap="none" spc="0" normalizeH="0" baseline="0" noProof="0" dirty="0">
                <a:ln>
                  <a:noFill/>
                </a:ln>
                <a:solidFill>
                  <a:schemeClr val="bg1"/>
                </a:solidFill>
                <a:effectLst/>
                <a:uLnTx/>
                <a:uFillTx/>
                <a:latin typeface="Arial"/>
                <a:cs typeface="Arial"/>
              </a:rPr>
              <a:t>05</a:t>
            </a:r>
            <a:r>
              <a:rPr lang="fr-FR" sz="1800" b="0" i="0" u="none" strike="noStrike" kern="1200" cap="none" spc="0" baseline="0" dirty="0">
                <a:solidFill>
                  <a:srgbClr val="FFFFFF"/>
                </a:solidFill>
                <a:uFillTx/>
                <a:latin typeface="Arial corps"/>
                <a:ea typeface="Arial"/>
                <a:cs typeface="Arial"/>
              </a:rPr>
              <a:t>.Démonstration</a:t>
            </a:r>
          </a:p>
        </p:txBody>
      </p:sp>
      <p:sp>
        <p:nvSpPr>
          <p:cNvPr id="8" name="Flèche : pentagone 22">
            <a:extLst>
              <a:ext uri="{FF2B5EF4-FFF2-40B4-BE49-F238E27FC236}">
                <a16:creationId xmlns:a16="http://schemas.microsoft.com/office/drawing/2014/main" id="{0C0182EA-D10F-43D2-E53C-79141263A673}"/>
              </a:ext>
            </a:extLst>
          </p:cNvPr>
          <p:cNvSpPr/>
          <p:nvPr/>
        </p:nvSpPr>
        <p:spPr>
          <a:xfrm>
            <a:off x="5060845" y="2341264"/>
            <a:ext cx="5000340" cy="74845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AA1329"/>
          </a:solidFill>
          <a:ln cap="flat">
            <a:noFill/>
            <a:prstDash val="solid"/>
          </a:ln>
        </p:spPr>
        <p:txBody>
          <a:bodyPr vert="horz" wrap="square" lIns="63495" tIns="0" rIns="64803" bIns="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1" i="0" u="none" strike="noStrike" kern="1200" cap="none" spc="0" baseline="0">
              <a:solidFill>
                <a:srgbClr val="FFFFFF"/>
              </a:solidFill>
              <a:uFillTx/>
              <a:latin typeface="Arial corps"/>
              <a:ea typeface="Arial"/>
              <a:cs typeface="Arial" pitchFamily="34"/>
            </a:endParaRPr>
          </a:p>
        </p:txBody>
      </p:sp>
      <p:sp>
        <p:nvSpPr>
          <p:cNvPr id="9" name="Flèche : pentagone 8">
            <a:extLst>
              <a:ext uri="{FF2B5EF4-FFF2-40B4-BE49-F238E27FC236}">
                <a16:creationId xmlns:a16="http://schemas.microsoft.com/office/drawing/2014/main" id="{4C305A28-21F1-52CF-9A3F-D74148F48A91}"/>
              </a:ext>
            </a:extLst>
          </p:cNvPr>
          <p:cNvSpPr/>
          <p:nvPr/>
        </p:nvSpPr>
        <p:spPr>
          <a:xfrm>
            <a:off x="1362609" y="2340980"/>
            <a:ext cx="4635257" cy="751371"/>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E31937"/>
          </a:solidFill>
          <a:ln cap="flat">
            <a:noFill/>
            <a:prstDash val="solid"/>
          </a:ln>
        </p:spPr>
        <p:txBody>
          <a:bodyPr vert="horz" wrap="square" lIns="63495" tIns="0" rIns="64803" bIns="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1" i="0" u="none" strike="noStrike" kern="1200" cap="none" spc="0" baseline="0">
              <a:solidFill>
                <a:srgbClr val="FFFFFF"/>
              </a:solidFill>
              <a:uFillTx/>
              <a:latin typeface="Arial corps"/>
              <a:ea typeface="Arial"/>
              <a:cs typeface="Arial" pitchFamily="34"/>
            </a:endParaRPr>
          </a:p>
        </p:txBody>
      </p:sp>
      <p:sp>
        <p:nvSpPr>
          <p:cNvPr id="10" name="ZoneTexte 3">
            <a:extLst>
              <a:ext uri="{FF2B5EF4-FFF2-40B4-BE49-F238E27FC236}">
                <a16:creationId xmlns:a16="http://schemas.microsoft.com/office/drawing/2014/main" id="{2B61B171-83F6-B7BB-9036-694F3AB840B9}"/>
              </a:ext>
            </a:extLst>
          </p:cNvPr>
          <p:cNvSpPr txBox="1"/>
          <p:nvPr/>
        </p:nvSpPr>
        <p:spPr>
          <a:xfrm>
            <a:off x="1733735" y="2477151"/>
            <a:ext cx="3426016" cy="400110"/>
          </a:xfrm>
          <a:prstGeom prst="rect">
            <a:avLst/>
          </a:prstGeom>
          <a:noFill/>
          <a:ln cap="flat">
            <a:noFill/>
          </a:ln>
        </p:spPr>
        <p:txBody>
          <a:bodyPr vert="horz" wrap="square" lIns="91440" tIns="45720" rIns="91440" bIns="45720" anchor="t" anchorCtr="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Arial"/>
                <a:cs typeface="Arial"/>
              </a:rPr>
              <a:t>01</a:t>
            </a:r>
            <a:r>
              <a:rPr lang="fr-FR" sz="1800" b="0" i="0" u="none" strike="noStrike" kern="1200" cap="none" spc="0" baseline="0" dirty="0">
                <a:solidFill>
                  <a:srgbClr val="FFFFFF"/>
                </a:solidFill>
                <a:uFillTx/>
                <a:latin typeface="Arial corps"/>
                <a:ea typeface="Arial"/>
                <a:cs typeface="Arial"/>
              </a:rPr>
              <a:t>.Introduction</a:t>
            </a:r>
          </a:p>
        </p:txBody>
      </p:sp>
      <p:sp>
        <p:nvSpPr>
          <p:cNvPr id="11" name="ZoneTexte 24">
            <a:extLst>
              <a:ext uri="{FF2B5EF4-FFF2-40B4-BE49-F238E27FC236}">
                <a16:creationId xmlns:a16="http://schemas.microsoft.com/office/drawing/2014/main" id="{632E07E1-8C24-EA79-07AA-DCD9F9CBBED1}"/>
              </a:ext>
            </a:extLst>
          </p:cNvPr>
          <p:cNvSpPr txBox="1"/>
          <p:nvPr/>
        </p:nvSpPr>
        <p:spPr>
          <a:xfrm>
            <a:off x="5997867" y="2530819"/>
            <a:ext cx="2939366" cy="369335"/>
          </a:xfrm>
          <a:prstGeom prst="rect">
            <a:avLst/>
          </a:prstGeom>
          <a:noFill/>
          <a:ln cap="flat">
            <a:noFill/>
          </a:ln>
        </p:spPr>
        <p:txBody>
          <a:bodyPr vert="horz" wrap="square" lIns="91440" tIns="45720" rIns="91440" bIns="45720" anchor="t" anchorCtr="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kumimoji="0" lang="en-US" sz="1800" b="1" i="0" u="none" strike="noStrike" kern="1200" cap="none" spc="0" normalizeH="0" baseline="0" noProof="0" dirty="0">
                <a:ln>
                  <a:noFill/>
                </a:ln>
                <a:solidFill>
                  <a:schemeClr val="bg1"/>
                </a:solidFill>
                <a:effectLst/>
                <a:uLnTx/>
                <a:uFillTx/>
                <a:latin typeface="Arial"/>
                <a:cs typeface="Arial"/>
              </a:rPr>
              <a:t>02</a:t>
            </a:r>
            <a:r>
              <a:rPr lang="fr-FR" sz="1800" b="0" i="0" u="none" strike="noStrike" kern="1200" cap="none" spc="0" baseline="0" dirty="0">
                <a:solidFill>
                  <a:srgbClr val="FFFFFF"/>
                </a:solidFill>
                <a:uFillTx/>
                <a:latin typeface="Arial corps"/>
                <a:ea typeface="Arial"/>
                <a:cs typeface="Arial"/>
              </a:rPr>
              <a:t>.Contexte</a:t>
            </a:r>
          </a:p>
        </p:txBody>
      </p:sp>
      <p:sp>
        <p:nvSpPr>
          <p:cNvPr id="17" name="ZoneTexte 27">
            <a:extLst>
              <a:ext uri="{FF2B5EF4-FFF2-40B4-BE49-F238E27FC236}">
                <a16:creationId xmlns:a16="http://schemas.microsoft.com/office/drawing/2014/main" id="{B272BF96-FA62-FE33-9FF1-38D4E9516502}"/>
              </a:ext>
            </a:extLst>
          </p:cNvPr>
          <p:cNvSpPr txBox="1"/>
          <p:nvPr/>
        </p:nvSpPr>
        <p:spPr>
          <a:xfrm>
            <a:off x="5997866" y="3526308"/>
            <a:ext cx="3708395" cy="369332"/>
          </a:xfrm>
          <a:prstGeom prst="rect">
            <a:avLst/>
          </a:prstGeom>
          <a:noFill/>
          <a:ln cap="flat">
            <a:noFill/>
          </a:ln>
        </p:spPr>
        <p:txBody>
          <a:bodyPr vert="horz" wrap="square" lIns="91440" tIns="45720" rIns="91440" bIns="45720" anchor="t" anchorCtr="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kumimoji="0" lang="en-US" sz="1800" b="1" i="0" u="none" strike="noStrike" kern="1200" cap="none" spc="0" normalizeH="0" baseline="0" noProof="0" dirty="0">
                <a:ln>
                  <a:noFill/>
                </a:ln>
                <a:solidFill>
                  <a:schemeClr val="bg1"/>
                </a:solidFill>
                <a:effectLst/>
                <a:uLnTx/>
                <a:uFillTx/>
                <a:latin typeface="Arial"/>
                <a:cs typeface="Arial"/>
              </a:rPr>
              <a:t>04</a:t>
            </a:r>
            <a:r>
              <a:rPr lang="fr-FR" sz="1800" b="0" i="0" u="none" strike="noStrike" kern="1200" cap="none" spc="0" baseline="0" dirty="0">
                <a:solidFill>
                  <a:srgbClr val="FFFFFF"/>
                </a:solidFill>
                <a:uFillTx/>
                <a:latin typeface="Arial corps"/>
                <a:ea typeface="Arial"/>
                <a:cs typeface="Arial"/>
              </a:rPr>
              <a:t>. Vue d’ensemble du </a:t>
            </a:r>
            <a:r>
              <a:rPr lang="fr-FR" sz="1800" b="0" i="0" u="none" strike="noStrike" kern="1200" cap="none" spc="0" baseline="0" dirty="0" err="1">
                <a:solidFill>
                  <a:srgbClr val="FFFFFF"/>
                </a:solidFill>
                <a:uFillTx/>
                <a:latin typeface="Arial corps"/>
                <a:ea typeface="Arial"/>
                <a:cs typeface="Arial"/>
              </a:rPr>
              <a:t>chatbot</a:t>
            </a:r>
            <a:r>
              <a:rPr lang="fr-FR" sz="1800" b="0" i="0" u="none" strike="noStrike" kern="1200" cap="none" spc="0" baseline="0" dirty="0">
                <a:solidFill>
                  <a:srgbClr val="FFFFFF"/>
                </a:solidFill>
                <a:uFillTx/>
                <a:latin typeface="Arial corps"/>
                <a:ea typeface="Arial"/>
                <a:cs typeface="Arial"/>
              </a:rPr>
              <a:t> </a:t>
            </a:r>
          </a:p>
        </p:txBody>
      </p:sp>
      <p:sp>
        <p:nvSpPr>
          <p:cNvPr id="18" name="ZoneTexte 32">
            <a:extLst>
              <a:ext uri="{FF2B5EF4-FFF2-40B4-BE49-F238E27FC236}">
                <a16:creationId xmlns:a16="http://schemas.microsoft.com/office/drawing/2014/main" id="{5603C0CE-2427-434A-3574-94600F98E938}"/>
              </a:ext>
            </a:extLst>
          </p:cNvPr>
          <p:cNvSpPr txBox="1"/>
          <p:nvPr/>
        </p:nvSpPr>
        <p:spPr>
          <a:xfrm>
            <a:off x="5961198" y="4661755"/>
            <a:ext cx="4099987" cy="369332"/>
          </a:xfrm>
          <a:prstGeom prst="rect">
            <a:avLst/>
          </a:prstGeom>
          <a:noFill/>
          <a:ln cap="flat">
            <a:noFill/>
          </a:ln>
        </p:spPr>
        <p:txBody>
          <a:bodyPr vert="horz" wrap="square" lIns="91440" tIns="45720" rIns="91440" bIns="45720" anchor="t" anchorCtr="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kumimoji="0" lang="en-US" sz="1800" b="1" i="0" u="none" strike="noStrike" kern="1200" cap="none" spc="0" normalizeH="0" baseline="0" noProof="0" dirty="0">
                <a:ln>
                  <a:noFill/>
                </a:ln>
                <a:solidFill>
                  <a:schemeClr val="bg1"/>
                </a:solidFill>
                <a:effectLst/>
                <a:uLnTx/>
                <a:uFillTx/>
                <a:latin typeface="Arial"/>
                <a:cs typeface="Arial"/>
              </a:rPr>
              <a:t>06</a:t>
            </a:r>
            <a:r>
              <a:rPr lang="fr-FR" sz="1800" b="0" i="0" u="none" strike="noStrike" kern="1200" cap="none" spc="0" baseline="0" dirty="0">
                <a:solidFill>
                  <a:srgbClr val="FFFFFF"/>
                </a:solidFill>
                <a:uFillTx/>
                <a:latin typeface="Arial corps"/>
                <a:ea typeface="Arial"/>
                <a:cs typeface="Arial"/>
              </a:rPr>
              <a:t>.</a:t>
            </a:r>
            <a:r>
              <a:rPr lang="fr-FR" sz="1800" b="0" i="0" u="none" strike="noStrike" kern="0" cap="none" spc="0" baseline="0" dirty="0">
                <a:solidFill>
                  <a:srgbClr val="FFFFFF"/>
                </a:solidFill>
                <a:uFillTx/>
                <a:latin typeface="Arial corps"/>
                <a:ea typeface="Arial"/>
                <a:cs typeface="Arial"/>
              </a:rPr>
              <a:t>Evolutivité et améliorations futures</a:t>
            </a:r>
            <a:endParaRPr lang="fr-FR" sz="1800" b="0" i="0" u="none" strike="noStrike" kern="1200" cap="none" spc="0" baseline="0" dirty="0">
              <a:solidFill>
                <a:srgbClr val="FFFFFF"/>
              </a:solidFill>
              <a:uFillTx/>
              <a:latin typeface="Arial corps"/>
              <a:ea typeface="Arial"/>
              <a:cs typeface="Arial"/>
            </a:endParaRPr>
          </a:p>
        </p:txBody>
      </p:sp>
    </p:spTree>
    <p:extLst>
      <p:ext uri="{BB962C8B-B14F-4D97-AF65-F5344CB8AC3E}">
        <p14:creationId xmlns:p14="http://schemas.microsoft.com/office/powerpoint/2010/main" val="143114935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arn(inVertic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arn(inVertical)">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0" grpId="0"/>
      <p:bldP spid="11" grpId="0"/>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77819A66-E90E-422B-942C-D435515786CE}"/>
              </a:ext>
            </a:extLst>
          </p:cNvPr>
          <p:cNvSpPr>
            <a:spLocks noGrp="1"/>
          </p:cNvSpPr>
          <p:nvPr>
            <p:ph type="title"/>
          </p:nvPr>
        </p:nvSpPr>
        <p:spPr>
          <a:xfrm>
            <a:off x="768096" y="615621"/>
            <a:ext cx="4672584" cy="2907792"/>
          </a:xfrm>
          <a:noFill/>
        </p:spPr>
        <p:txBody>
          <a:bodyPr/>
          <a:lstStyle/>
          <a:p>
            <a:r>
              <a:rPr lang="en-US" dirty="0"/>
              <a:t>Introduction</a:t>
            </a:r>
            <a:endParaRPr lang="en-US" noProof="0" dirty="0"/>
          </a:p>
        </p:txBody>
      </p:sp>
      <p:sp>
        <p:nvSpPr>
          <p:cNvPr id="6" name="Rectangle 5">
            <a:extLst>
              <a:ext uri="{FF2B5EF4-FFF2-40B4-BE49-F238E27FC236}">
                <a16:creationId xmlns:a16="http://schemas.microsoft.com/office/drawing/2014/main" id="{7C3F8AC3-8357-E1F2-986E-4A6D4927D5EB}"/>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gray">
          <a:xfrm>
            <a:off x="0" y="6322423"/>
            <a:ext cx="12192000" cy="535577"/>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en-US" sz="1600" b="1" dirty="0">
              <a:solidFill>
                <a:schemeClr val="bg1"/>
              </a:solidFill>
              <a:cs typeface="Arial" pitchFamily="34" charset="0"/>
            </a:endParaRPr>
          </a:p>
        </p:txBody>
      </p:sp>
      <p:pic>
        <p:nvPicPr>
          <p:cNvPr id="4" name="CGI logo" descr="CGI Inc. logo">
            <a:extLst>
              <a:ext uri="{FF2B5EF4-FFF2-40B4-BE49-F238E27FC236}">
                <a16:creationId xmlns:a16="http://schemas.microsoft.com/office/drawing/2014/main" id="{5FBE937D-9D61-5AF1-6A0D-45DF00FB36D3}"/>
              </a:ext>
            </a:extLst>
          </p:cNvPr>
          <p:cNvPicPr>
            <a:picLocks noGrp="1" noRot="1" noMove="1" noResize="1" noEditPoints="1" noAdjustHandles="1" noChangeArrowheads="1" noChangeShapeType="1" noCrop="1"/>
          </p:cNvPicPr>
          <p:nvPr/>
        </p:nvPicPr>
        <p:blipFill rotWithShape="1">
          <a:blip r:embed="rId2" cstate="print">
            <a:extLst>
              <a:ext uri="{28A0092B-C50C-407E-A947-70E740481C1C}">
                <a14:useLocalDpi xmlns:a14="http://schemas.microsoft.com/office/drawing/2010/main" val="0"/>
              </a:ext>
            </a:extLst>
          </a:blip>
          <a:srcRect b="-458"/>
          <a:stretch/>
        </p:blipFill>
        <p:spPr>
          <a:xfrm>
            <a:off x="767134" y="5372173"/>
            <a:ext cx="1548656" cy="723953"/>
          </a:xfrm>
          <a:prstGeom prst="rect">
            <a:avLst/>
          </a:prstGeom>
          <a:ln>
            <a:noFill/>
          </a:ln>
        </p:spPr>
      </p:pic>
      <p:sp>
        <p:nvSpPr>
          <p:cNvPr id="9" name="ZoneTexte 8">
            <a:extLst>
              <a:ext uri="{FF2B5EF4-FFF2-40B4-BE49-F238E27FC236}">
                <a16:creationId xmlns:a16="http://schemas.microsoft.com/office/drawing/2014/main" id="{996B6A19-2FA6-63D4-4E16-D2C96F96C2F2}"/>
              </a:ext>
            </a:extLst>
          </p:cNvPr>
          <p:cNvSpPr txBox="1"/>
          <p:nvPr/>
        </p:nvSpPr>
        <p:spPr>
          <a:xfrm>
            <a:off x="1381538" y="3722588"/>
            <a:ext cx="7086601" cy="1200329"/>
          </a:xfrm>
          <a:prstGeom prst="rect">
            <a:avLst/>
          </a:prstGeom>
          <a:noFill/>
        </p:spPr>
        <p:txBody>
          <a:bodyPr wrap="square">
            <a:spAutoFit/>
          </a:bodyPr>
          <a:lstStyle/>
          <a:p>
            <a:r>
              <a:rPr lang="fr-FR" dirty="0" err="1"/>
              <a:t>SpecBot</a:t>
            </a:r>
            <a:r>
              <a:rPr lang="fr-FR" dirty="0"/>
              <a:t> est une solution innovante qui répond à vos questions en se basant sur les documents techniques fournis, Mais avant de plonger dans les détails, permettez-nous de vous donner un aperçu du contexte et  de l’objectif de notre projet</a:t>
            </a:r>
          </a:p>
        </p:txBody>
      </p:sp>
      <p:pic>
        <p:nvPicPr>
          <p:cNvPr id="2" name="Image 1" descr="Une image contenant dessin humoristique, Animation, illustration&#10;&#10;Description générée automatiquement">
            <a:extLst>
              <a:ext uri="{FF2B5EF4-FFF2-40B4-BE49-F238E27FC236}">
                <a16:creationId xmlns:a16="http://schemas.microsoft.com/office/drawing/2014/main" id="{CEC553A3-E844-9383-6623-0822EA76800E}"/>
              </a:ext>
            </a:extLst>
          </p:cNvPr>
          <p:cNvPicPr>
            <a:picLocks noChangeAspect="1"/>
          </p:cNvPicPr>
          <p:nvPr/>
        </p:nvPicPr>
        <p:blipFill rotWithShape="1">
          <a:blip r:embed="rId3">
            <a:extLst>
              <a:ext uri="{28A0092B-C50C-407E-A947-70E740481C1C}">
                <a14:useLocalDpi xmlns:a14="http://schemas.microsoft.com/office/drawing/2010/main" val="0"/>
              </a:ext>
            </a:extLst>
          </a:blip>
          <a:srcRect l="1305" t="14058" r="1643" b="13478"/>
          <a:stretch/>
        </p:blipFill>
        <p:spPr>
          <a:xfrm>
            <a:off x="3139693" y="1784458"/>
            <a:ext cx="2202589" cy="1644542"/>
          </a:xfrm>
          <a:prstGeom prst="rect">
            <a:avLst/>
          </a:prstGeom>
        </p:spPr>
      </p:pic>
    </p:spTree>
    <p:extLst>
      <p:ext uri="{BB962C8B-B14F-4D97-AF65-F5344CB8AC3E}">
        <p14:creationId xmlns:p14="http://schemas.microsoft.com/office/powerpoint/2010/main" val="338853450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4E46840B-9A4F-1A7D-7129-08A26708D6AA}"/>
              </a:ext>
            </a:extLst>
          </p:cNvPr>
          <p:cNvSpPr>
            <a:spLocks noGrp="1"/>
          </p:cNvSpPr>
          <p:nvPr>
            <p:ph type="title"/>
          </p:nvPr>
        </p:nvSpPr>
        <p:spPr>
          <a:xfrm>
            <a:off x="765737" y="683246"/>
            <a:ext cx="10676438" cy="531097"/>
          </a:xfrm>
        </p:spPr>
        <p:txBody>
          <a:bodyPr anchor="t">
            <a:normAutofit/>
          </a:bodyPr>
          <a:lstStyle/>
          <a:p>
            <a:r>
              <a:rPr lang="en-US" noProof="0" dirty="0" err="1"/>
              <a:t>Contexte</a:t>
            </a:r>
            <a:endParaRPr lang="en-US" dirty="0"/>
          </a:p>
        </p:txBody>
      </p:sp>
      <p:sp>
        <p:nvSpPr>
          <p:cNvPr id="24" name="Text Placeholder 3">
            <a:extLst>
              <a:ext uri="{FF2B5EF4-FFF2-40B4-BE49-F238E27FC236}">
                <a16:creationId xmlns:a16="http://schemas.microsoft.com/office/drawing/2014/main" id="{A3797CFB-F99D-1B58-472A-48CA7AE33002}"/>
              </a:ext>
            </a:extLst>
          </p:cNvPr>
          <p:cNvSpPr>
            <a:spLocks noGrp="1"/>
          </p:cNvSpPr>
          <p:nvPr>
            <p:ph type="body" sz="quarter" idx="27"/>
          </p:nvPr>
        </p:nvSpPr>
        <p:spPr>
          <a:xfrm>
            <a:off x="7006110" y="3931753"/>
            <a:ext cx="2272437" cy="472710"/>
          </a:xfrm>
        </p:spPr>
        <p:txBody>
          <a:bodyPr/>
          <a:lstStyle/>
          <a:p>
            <a:r>
              <a:rPr lang="en-US" dirty="0"/>
              <a:t>Business</a:t>
            </a:r>
          </a:p>
        </p:txBody>
      </p:sp>
      <p:sp>
        <p:nvSpPr>
          <p:cNvPr id="26" name="Text Placeholder 4">
            <a:extLst>
              <a:ext uri="{FF2B5EF4-FFF2-40B4-BE49-F238E27FC236}">
                <a16:creationId xmlns:a16="http://schemas.microsoft.com/office/drawing/2014/main" id="{23672610-51D2-76F8-7C29-BDBDA29CFC79}"/>
              </a:ext>
            </a:extLst>
          </p:cNvPr>
          <p:cNvSpPr>
            <a:spLocks noGrp="1"/>
          </p:cNvSpPr>
          <p:nvPr>
            <p:ph type="body" sz="quarter" idx="28"/>
          </p:nvPr>
        </p:nvSpPr>
        <p:spPr>
          <a:xfrm>
            <a:off x="845245" y="2590857"/>
            <a:ext cx="5008904" cy="2646858"/>
          </a:xfrm>
        </p:spPr>
        <p:txBody>
          <a:bodyPr/>
          <a:lstStyle/>
          <a:p>
            <a:r>
              <a:rPr lang="en-US" dirty="0"/>
              <a:t>Face à la </a:t>
            </a:r>
            <a:r>
              <a:rPr lang="en-US" dirty="0" err="1"/>
              <a:t>complexité</a:t>
            </a:r>
            <a:r>
              <a:rPr lang="en-US" dirty="0"/>
              <a:t> </a:t>
            </a:r>
            <a:r>
              <a:rPr lang="en-US" dirty="0" err="1"/>
              <a:t>croissante</a:t>
            </a:r>
            <a:r>
              <a:rPr lang="en-US" dirty="0"/>
              <a:t> des documents techniques, </a:t>
            </a:r>
            <a:r>
              <a:rPr lang="en-US" dirty="0" err="1"/>
              <a:t>notre</a:t>
            </a:r>
            <a:r>
              <a:rPr lang="en-US" dirty="0"/>
              <a:t> solution </a:t>
            </a:r>
            <a:r>
              <a:rPr lang="en-US" dirty="0" err="1"/>
              <a:t>vient</a:t>
            </a:r>
            <a:r>
              <a:rPr lang="en-US" dirty="0"/>
              <a:t> à</a:t>
            </a:r>
          </a:p>
          <a:p>
            <a:r>
              <a:rPr lang="en-US" dirty="0"/>
              <a:t>Simplifier </a:t>
            </a:r>
            <a:r>
              <a:rPr lang="en-US" dirty="0" err="1"/>
              <a:t>l’accès</a:t>
            </a:r>
            <a:r>
              <a:rPr lang="en-US" dirty="0"/>
              <a:t> et la </a:t>
            </a:r>
            <a:r>
              <a:rPr lang="en-US" dirty="0" err="1"/>
              <a:t>compréhension</a:t>
            </a:r>
            <a:r>
              <a:rPr lang="en-US" dirty="0"/>
              <a:t> des </a:t>
            </a:r>
            <a:r>
              <a:rPr lang="en-US" dirty="0" err="1"/>
              <a:t>spécifications</a:t>
            </a:r>
            <a:r>
              <a:rPr lang="en-US" dirty="0"/>
              <a:t> techniques </a:t>
            </a:r>
          </a:p>
          <a:p>
            <a:endParaRPr lang="en-US" dirty="0"/>
          </a:p>
          <a:p>
            <a:r>
              <a:rPr lang="en-US" dirty="0" err="1"/>
              <a:t>SpecBot</a:t>
            </a:r>
            <a:r>
              <a:rPr lang="en-US" dirty="0"/>
              <a:t> </a:t>
            </a:r>
            <a:r>
              <a:rPr lang="en-US" dirty="0" err="1"/>
              <a:t>est</a:t>
            </a:r>
            <a:r>
              <a:rPr lang="en-US" dirty="0"/>
              <a:t> </a:t>
            </a:r>
            <a:r>
              <a:rPr lang="en-US" dirty="0" err="1"/>
              <a:t>conçu</a:t>
            </a:r>
            <a:r>
              <a:rPr lang="en-US" dirty="0"/>
              <a:t> pour </a:t>
            </a:r>
            <a:r>
              <a:rPr lang="en-US" dirty="0" err="1"/>
              <a:t>votre</a:t>
            </a:r>
            <a:r>
              <a:rPr lang="en-US" dirty="0"/>
              <a:t> </a:t>
            </a:r>
            <a:r>
              <a:rPr lang="en-US" dirty="0" err="1"/>
              <a:t>compagnon</a:t>
            </a:r>
            <a:r>
              <a:rPr lang="en-US" dirty="0"/>
              <a:t> intelligent, capable de </a:t>
            </a:r>
            <a:r>
              <a:rPr lang="en-US" dirty="0" err="1"/>
              <a:t>comprendre</a:t>
            </a:r>
            <a:r>
              <a:rPr lang="en-US" dirty="0"/>
              <a:t> </a:t>
            </a:r>
            <a:r>
              <a:rPr lang="en-US" dirty="0" err="1"/>
              <a:t>vos</a:t>
            </a:r>
            <a:r>
              <a:rPr lang="en-US" dirty="0"/>
              <a:t> questions et de </a:t>
            </a:r>
            <a:r>
              <a:rPr lang="en-US" dirty="0" err="1"/>
              <a:t>fournir</a:t>
            </a:r>
            <a:r>
              <a:rPr lang="en-US" dirty="0"/>
              <a:t> des </a:t>
            </a:r>
            <a:r>
              <a:rPr lang="en-US" dirty="0" err="1"/>
              <a:t>réponses</a:t>
            </a:r>
            <a:r>
              <a:rPr lang="en-US" dirty="0"/>
              <a:t> </a:t>
            </a:r>
            <a:r>
              <a:rPr lang="en-US" dirty="0" err="1"/>
              <a:t>pertinents</a:t>
            </a:r>
            <a:r>
              <a:rPr lang="en-US" dirty="0"/>
              <a:t> </a:t>
            </a:r>
            <a:r>
              <a:rPr lang="en-US" dirty="0" err="1"/>
              <a:t>en</a:t>
            </a:r>
            <a:r>
              <a:rPr lang="en-US" dirty="0"/>
              <a:t> se </a:t>
            </a:r>
            <a:r>
              <a:rPr lang="en-US" dirty="0" err="1"/>
              <a:t>basant</a:t>
            </a:r>
            <a:r>
              <a:rPr lang="en-US" dirty="0"/>
              <a:t> sur les </a:t>
            </a:r>
            <a:r>
              <a:rPr lang="en-US" dirty="0" err="1"/>
              <a:t>spécifications</a:t>
            </a:r>
            <a:r>
              <a:rPr lang="en-US" dirty="0"/>
              <a:t> techniques </a:t>
            </a:r>
            <a:r>
              <a:rPr lang="en-US" dirty="0" err="1"/>
              <a:t>fournies</a:t>
            </a:r>
            <a:r>
              <a:rPr lang="en-US" dirty="0"/>
              <a:t>,</a:t>
            </a:r>
          </a:p>
        </p:txBody>
      </p:sp>
      <p:pic>
        <p:nvPicPr>
          <p:cNvPr id="3" name="Image 2">
            <a:extLst>
              <a:ext uri="{FF2B5EF4-FFF2-40B4-BE49-F238E27FC236}">
                <a16:creationId xmlns:a16="http://schemas.microsoft.com/office/drawing/2014/main" id="{DCFAAD9A-1CEF-B637-8685-0C2A152B5C33}"/>
              </a:ext>
            </a:extLst>
          </p:cNvPr>
          <p:cNvPicPr>
            <a:picLocks noChangeAspect="1"/>
          </p:cNvPicPr>
          <p:nvPr/>
        </p:nvPicPr>
        <p:blipFill rotWithShape="1">
          <a:blip r:embed="rId2"/>
          <a:srcRect l="5887" r="26865" b="6"/>
          <a:stretch/>
        </p:blipFill>
        <p:spPr>
          <a:xfrm>
            <a:off x="9455955" y="3644823"/>
            <a:ext cx="2272436" cy="2271899"/>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pic>
      <p:sp>
        <p:nvSpPr>
          <p:cNvPr id="28" name="Text Placeholder 6">
            <a:extLst>
              <a:ext uri="{FF2B5EF4-FFF2-40B4-BE49-F238E27FC236}">
                <a16:creationId xmlns:a16="http://schemas.microsoft.com/office/drawing/2014/main" id="{B44CC9C2-DEEB-F848-5E84-6C8BC81FBB45}"/>
              </a:ext>
            </a:extLst>
          </p:cNvPr>
          <p:cNvSpPr>
            <a:spLocks noGrp="1"/>
          </p:cNvSpPr>
          <p:nvPr>
            <p:ph type="body" sz="quarter" idx="29"/>
          </p:nvPr>
        </p:nvSpPr>
        <p:spPr>
          <a:xfrm>
            <a:off x="9455955" y="2999080"/>
            <a:ext cx="2272437" cy="472710"/>
          </a:xfrm>
        </p:spPr>
        <p:txBody>
          <a:bodyPr/>
          <a:lstStyle/>
          <a:p>
            <a:r>
              <a:rPr lang="en-US" dirty="0"/>
              <a:t>Technique</a:t>
            </a:r>
          </a:p>
        </p:txBody>
      </p:sp>
      <p:sp>
        <p:nvSpPr>
          <p:cNvPr id="4" name="Rectangle 3">
            <a:extLst>
              <a:ext uri="{FF2B5EF4-FFF2-40B4-BE49-F238E27FC236}">
                <a16:creationId xmlns:a16="http://schemas.microsoft.com/office/drawing/2014/main" id="{17797B40-F5C5-1F2F-4101-BE0A83F6F6B2}"/>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gray">
          <a:xfrm>
            <a:off x="0" y="6322423"/>
            <a:ext cx="12192000" cy="535577"/>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en-US" sz="1600" b="1" dirty="0">
              <a:solidFill>
                <a:schemeClr val="bg1"/>
              </a:solidFill>
              <a:cs typeface="Arial" pitchFamily="34" charset="0"/>
            </a:endParaRPr>
          </a:p>
        </p:txBody>
      </p:sp>
      <p:pic>
        <p:nvPicPr>
          <p:cNvPr id="12" name="Espace réservé pour une image  11" descr="Une image contenant personne, mur, habits, intérieur&#10;&#10;Description générée automatiquement">
            <a:extLst>
              <a:ext uri="{FF2B5EF4-FFF2-40B4-BE49-F238E27FC236}">
                <a16:creationId xmlns:a16="http://schemas.microsoft.com/office/drawing/2014/main" id="{F076E13B-DD7E-843C-72C2-68660024D5FE}"/>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8045" r="18045"/>
          <a:stretch>
            <a:fillRect/>
          </a:stretch>
        </p:blipFill>
        <p:spPr>
          <a:xfrm>
            <a:off x="7006111" y="1651390"/>
            <a:ext cx="2272437" cy="2271901"/>
          </a:xfrm>
        </p:spPr>
      </p:pic>
    </p:spTree>
    <p:extLst>
      <p:ext uri="{BB962C8B-B14F-4D97-AF65-F5344CB8AC3E}">
        <p14:creationId xmlns:p14="http://schemas.microsoft.com/office/powerpoint/2010/main" val="3340987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4E46840B-9A4F-1A7D-7129-08A26708D6AA}"/>
              </a:ext>
            </a:extLst>
          </p:cNvPr>
          <p:cNvSpPr>
            <a:spLocks noGrp="1"/>
          </p:cNvSpPr>
          <p:nvPr>
            <p:ph type="title"/>
          </p:nvPr>
        </p:nvSpPr>
        <p:spPr>
          <a:xfrm>
            <a:off x="765737" y="683246"/>
            <a:ext cx="5330263" cy="531097"/>
          </a:xfrm>
        </p:spPr>
        <p:txBody>
          <a:bodyPr anchor="t">
            <a:normAutofit/>
          </a:bodyPr>
          <a:lstStyle/>
          <a:p>
            <a:r>
              <a:rPr lang="en-US" noProof="0" dirty="0"/>
              <a:t>Etat de </a:t>
            </a:r>
            <a:r>
              <a:rPr lang="en-US" noProof="0" dirty="0" err="1"/>
              <a:t>l’art</a:t>
            </a:r>
            <a:endParaRPr lang="en-US" dirty="0"/>
          </a:p>
        </p:txBody>
      </p:sp>
      <p:pic>
        <p:nvPicPr>
          <p:cNvPr id="6" name="Picture Placeholder 6">
            <a:extLst>
              <a:ext uri="{FF2B5EF4-FFF2-40B4-BE49-F238E27FC236}">
                <a16:creationId xmlns:a16="http://schemas.microsoft.com/office/drawing/2014/main" id="{8BDC84EB-B92E-91F7-0FCA-34DE4564653A}"/>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462" r="3" b="11926"/>
          <a:stretch/>
        </p:blipFill>
        <p:spPr>
          <a:xfrm>
            <a:off x="1355029" y="2398452"/>
            <a:ext cx="3474727" cy="2452840"/>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pic>
      <p:sp>
        <p:nvSpPr>
          <p:cNvPr id="36" name="Text Placeholder 3">
            <a:extLst>
              <a:ext uri="{FF2B5EF4-FFF2-40B4-BE49-F238E27FC236}">
                <a16:creationId xmlns:a16="http://schemas.microsoft.com/office/drawing/2014/main" id="{66297268-DE1F-E6C3-B313-05C3FEE2C8CA}"/>
              </a:ext>
            </a:extLst>
          </p:cNvPr>
          <p:cNvSpPr>
            <a:spLocks noGrp="1"/>
          </p:cNvSpPr>
          <p:nvPr>
            <p:ph type="body" sz="quarter" idx="27"/>
          </p:nvPr>
        </p:nvSpPr>
        <p:spPr>
          <a:xfrm>
            <a:off x="1956173" y="4915020"/>
            <a:ext cx="2272437" cy="472710"/>
          </a:xfrm>
        </p:spPr>
        <p:txBody>
          <a:bodyPr/>
          <a:lstStyle/>
          <a:p>
            <a:r>
              <a:rPr lang="en-US" dirty="0"/>
              <a:t>OLLAMA</a:t>
            </a:r>
          </a:p>
        </p:txBody>
      </p:sp>
      <p:pic>
        <p:nvPicPr>
          <p:cNvPr id="3" name="Image 2">
            <a:extLst>
              <a:ext uri="{FF2B5EF4-FFF2-40B4-BE49-F238E27FC236}">
                <a16:creationId xmlns:a16="http://schemas.microsoft.com/office/drawing/2014/main" id="{DCFAAD9A-1CEF-B637-8685-0C2A152B5C33}"/>
              </a:ext>
            </a:extLst>
          </p:cNvPr>
          <p:cNvPicPr>
            <a:picLocks noChangeAspect="1"/>
          </p:cNvPicPr>
          <p:nvPr/>
        </p:nvPicPr>
        <p:blipFill>
          <a:blip r:embed="rId4" cstate="print">
            <a:extLst>
              <a:ext uri="{28A0092B-C50C-407E-A947-70E740481C1C}">
                <a14:useLocalDpi xmlns:a14="http://schemas.microsoft.com/office/drawing/2010/main" val="0"/>
              </a:ext>
            </a:extLst>
          </a:blip>
          <a:srcRect l="10158" r="10158"/>
          <a:stretch/>
        </p:blipFill>
        <p:spPr>
          <a:xfrm>
            <a:off x="7501397" y="2385391"/>
            <a:ext cx="3575083" cy="2523697"/>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pic>
      <p:sp>
        <p:nvSpPr>
          <p:cNvPr id="38" name="Text Placeholder 6">
            <a:extLst>
              <a:ext uri="{FF2B5EF4-FFF2-40B4-BE49-F238E27FC236}">
                <a16:creationId xmlns:a16="http://schemas.microsoft.com/office/drawing/2014/main" id="{A751D19C-9B94-3D9D-C01B-AF7743F7DD18}"/>
              </a:ext>
            </a:extLst>
          </p:cNvPr>
          <p:cNvSpPr>
            <a:spLocks noGrp="1"/>
          </p:cNvSpPr>
          <p:nvPr>
            <p:ph type="body" sz="quarter" idx="29"/>
          </p:nvPr>
        </p:nvSpPr>
        <p:spPr>
          <a:xfrm>
            <a:off x="8077867" y="4915020"/>
            <a:ext cx="2272437" cy="472710"/>
          </a:xfrm>
        </p:spPr>
        <p:txBody>
          <a:bodyPr/>
          <a:lstStyle/>
          <a:p>
            <a:r>
              <a:rPr lang="en-US" dirty="0"/>
              <a:t>OpenAI</a:t>
            </a:r>
          </a:p>
        </p:txBody>
      </p:sp>
      <p:sp>
        <p:nvSpPr>
          <p:cNvPr id="4" name="Rectangle 3">
            <a:extLst>
              <a:ext uri="{FF2B5EF4-FFF2-40B4-BE49-F238E27FC236}">
                <a16:creationId xmlns:a16="http://schemas.microsoft.com/office/drawing/2014/main" id="{17797B40-F5C5-1F2F-4101-BE0A83F6F6B2}"/>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gray">
          <a:xfrm>
            <a:off x="0" y="6322423"/>
            <a:ext cx="12192000" cy="535577"/>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en-US" sz="1600" b="1" dirty="0">
              <a:solidFill>
                <a:schemeClr val="bg1"/>
              </a:solidFill>
              <a:cs typeface="Arial" pitchFamily="34" charset="0"/>
            </a:endParaRPr>
          </a:p>
        </p:txBody>
      </p:sp>
      <p:pic>
        <p:nvPicPr>
          <p:cNvPr id="23" name="Graphique 22">
            <a:extLst>
              <a:ext uri="{FF2B5EF4-FFF2-40B4-BE49-F238E27FC236}">
                <a16:creationId xmlns:a16="http://schemas.microsoft.com/office/drawing/2014/main" id="{70A1AE45-DDD3-92E8-1CC0-4E7CEBCE00A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 uri="{837473B0-CC2E-450A-ABE3-18F120FF3D39}">
                <a1611:picAttrSrcUrl xmlns:a1611="http://schemas.microsoft.com/office/drawing/2016/11/main" r:id="rId7"/>
              </a:ext>
            </a:extLst>
          </a:blip>
          <a:stretch>
            <a:fillRect/>
          </a:stretch>
        </p:blipFill>
        <p:spPr>
          <a:xfrm>
            <a:off x="4829756" y="2498214"/>
            <a:ext cx="3033549" cy="1706038"/>
          </a:xfrm>
          <a:prstGeom prst="rect">
            <a:avLst/>
          </a:prstGeom>
        </p:spPr>
      </p:pic>
    </p:spTree>
    <p:extLst>
      <p:ext uri="{BB962C8B-B14F-4D97-AF65-F5344CB8AC3E}">
        <p14:creationId xmlns:p14="http://schemas.microsoft.com/office/powerpoint/2010/main" val="335363766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00FD0-9E6C-5FF8-8664-317F126571B2}"/>
              </a:ext>
            </a:extLst>
          </p:cNvPr>
          <p:cNvSpPr>
            <a:spLocks noGrp="1"/>
          </p:cNvSpPr>
          <p:nvPr>
            <p:ph type="title"/>
          </p:nvPr>
        </p:nvSpPr>
        <p:spPr>
          <a:xfrm>
            <a:off x="767849" y="635964"/>
            <a:ext cx="6090151" cy="736791"/>
          </a:xfrm>
        </p:spPr>
        <p:txBody>
          <a:bodyPr/>
          <a:lstStyle/>
          <a:p>
            <a:r>
              <a:rPr lang="en-US" noProof="0" dirty="0"/>
              <a:t>Etat de </a:t>
            </a:r>
            <a:r>
              <a:rPr lang="en-US" noProof="0" dirty="0" err="1"/>
              <a:t>l’art</a:t>
            </a:r>
            <a:endParaRPr lang="en-US" noProof="0" dirty="0"/>
          </a:p>
        </p:txBody>
      </p:sp>
      <p:sp>
        <p:nvSpPr>
          <p:cNvPr id="9" name="Subtitle 8">
            <a:extLst>
              <a:ext uri="{FF2B5EF4-FFF2-40B4-BE49-F238E27FC236}">
                <a16:creationId xmlns:a16="http://schemas.microsoft.com/office/drawing/2014/main" id="{2DAF2025-7F8D-3BD0-5AE1-03C61E48221F}"/>
              </a:ext>
            </a:extLst>
          </p:cNvPr>
          <p:cNvSpPr>
            <a:spLocks noGrp="1"/>
          </p:cNvSpPr>
          <p:nvPr>
            <p:ph type="subTitle" idx="1"/>
          </p:nvPr>
        </p:nvSpPr>
        <p:spPr>
          <a:xfrm>
            <a:off x="5065049" y="3952256"/>
            <a:ext cx="6407042" cy="1703109"/>
          </a:xfrm>
        </p:spPr>
        <p:txBody>
          <a:bodyPr/>
          <a:lstStyle/>
          <a:p>
            <a:pPr marL="342900" indent="-342900">
              <a:buFont typeface="Arial" panose="020B0604020202020204" pitchFamily="34" charset="0"/>
              <a:buChar char="•"/>
            </a:pPr>
            <a:r>
              <a:rPr lang="en-US" sz="2000" dirty="0" err="1"/>
              <a:t>Ollama</a:t>
            </a:r>
            <a:r>
              <a:rPr lang="en-US" sz="2000" dirty="0"/>
              <a:t> </a:t>
            </a:r>
            <a:r>
              <a:rPr lang="en-US" sz="2000" dirty="0" err="1"/>
              <a:t>est</a:t>
            </a:r>
            <a:r>
              <a:rPr lang="en-US" sz="2000" dirty="0"/>
              <a:t> </a:t>
            </a:r>
            <a:r>
              <a:rPr lang="en-US" sz="2000" dirty="0" err="1"/>
              <a:t>une</a:t>
            </a:r>
            <a:r>
              <a:rPr lang="en-US" sz="2000" dirty="0"/>
              <a:t> alternative plus </a:t>
            </a:r>
            <a:r>
              <a:rPr lang="en-US" sz="2000" dirty="0" err="1"/>
              <a:t>abordable</a:t>
            </a:r>
            <a:r>
              <a:rPr lang="en-US" sz="2000" dirty="0"/>
              <a:t> par rapport à </a:t>
            </a:r>
            <a:r>
              <a:rPr lang="en-US" sz="2000" dirty="0" err="1"/>
              <a:t>certaines</a:t>
            </a:r>
            <a:r>
              <a:rPr lang="en-US" sz="2000" dirty="0"/>
              <a:t> solutions OpenAI, il </a:t>
            </a:r>
            <a:r>
              <a:rPr lang="en-US" sz="2000" dirty="0" err="1"/>
              <a:t>offre</a:t>
            </a:r>
            <a:r>
              <a:rPr lang="en-US" sz="2000" dirty="0"/>
              <a:t> </a:t>
            </a:r>
            <a:r>
              <a:rPr lang="en-US" sz="2000" dirty="0" err="1"/>
              <a:t>une</a:t>
            </a:r>
            <a:r>
              <a:rPr lang="en-US" sz="2000" dirty="0"/>
              <a:t> </a:t>
            </a:r>
            <a:r>
              <a:rPr lang="en-US" sz="2000" dirty="0" err="1"/>
              <a:t>possibilité</a:t>
            </a:r>
            <a:r>
              <a:rPr lang="en-US" sz="2000" dirty="0"/>
              <a:t> de </a:t>
            </a:r>
            <a:r>
              <a:rPr lang="en-US" sz="2000" dirty="0" err="1"/>
              <a:t>personnalisation</a:t>
            </a:r>
            <a:r>
              <a:rPr lang="en-US" sz="2000" dirty="0"/>
              <a:t> et </a:t>
            </a:r>
            <a:r>
              <a:rPr lang="en-US" sz="2000" dirty="0" err="1"/>
              <a:t>sécurité</a:t>
            </a:r>
            <a:endParaRPr lang="en-US" sz="2000" dirty="0"/>
          </a:p>
          <a:p>
            <a:pPr marL="342900" indent="-342900">
              <a:buFont typeface="Arial" panose="020B0604020202020204" pitchFamily="34" charset="0"/>
              <a:buChar char="•"/>
            </a:pPr>
            <a:r>
              <a:rPr lang="en-US" sz="2000" dirty="0"/>
              <a:t>Avec </a:t>
            </a:r>
            <a:r>
              <a:rPr lang="en-US" sz="2000" dirty="0" err="1"/>
              <a:t>Ollama</a:t>
            </a:r>
            <a:r>
              <a:rPr lang="en-US" sz="2000" dirty="0"/>
              <a:t> </a:t>
            </a:r>
            <a:r>
              <a:rPr lang="en-US" sz="2000" dirty="0" err="1"/>
              <a:t>en</a:t>
            </a:r>
            <a:r>
              <a:rPr lang="en-US" sz="2000" dirty="0"/>
              <a:t> </a:t>
            </a:r>
            <a:r>
              <a:rPr lang="en-US" sz="2000" dirty="0" err="1"/>
              <a:t>élimine</a:t>
            </a:r>
            <a:r>
              <a:rPr lang="en-US" sz="2000" dirty="0"/>
              <a:t> le </a:t>
            </a:r>
            <a:r>
              <a:rPr lang="en-US" sz="2000" dirty="0" err="1"/>
              <a:t>besoin</a:t>
            </a:r>
            <a:r>
              <a:rPr lang="en-US" sz="2000" dirty="0"/>
              <a:t> </a:t>
            </a:r>
            <a:r>
              <a:rPr lang="en-US" sz="2000" dirty="0" err="1"/>
              <a:t>d’achat</a:t>
            </a:r>
            <a:r>
              <a:rPr lang="en-US" sz="2000" dirty="0"/>
              <a:t> des jetons pour </a:t>
            </a:r>
            <a:r>
              <a:rPr lang="en-US" sz="2000" dirty="0" err="1"/>
              <a:t>chaque</a:t>
            </a:r>
            <a:r>
              <a:rPr lang="en-US" sz="2000" dirty="0"/>
              <a:t> interaction</a:t>
            </a:r>
          </a:p>
        </p:txBody>
      </p:sp>
      <p:graphicFrame>
        <p:nvGraphicFramePr>
          <p:cNvPr id="3" name="Tableau 2">
            <a:extLst>
              <a:ext uri="{FF2B5EF4-FFF2-40B4-BE49-F238E27FC236}">
                <a16:creationId xmlns:a16="http://schemas.microsoft.com/office/drawing/2014/main" id="{6E7AC319-8A97-92D4-898C-1D826F1A2162}"/>
              </a:ext>
            </a:extLst>
          </p:cNvPr>
          <p:cNvGraphicFramePr>
            <a:graphicFrameLocks noGrp="1"/>
          </p:cNvGraphicFramePr>
          <p:nvPr>
            <p:extLst>
              <p:ext uri="{D42A27DB-BD31-4B8C-83A1-F6EECF244321}">
                <p14:modId xmlns:p14="http://schemas.microsoft.com/office/powerpoint/2010/main" val="362680298"/>
              </p:ext>
            </p:extLst>
          </p:nvPr>
        </p:nvGraphicFramePr>
        <p:xfrm>
          <a:off x="5401226" y="1202635"/>
          <a:ext cx="6407042" cy="1923787"/>
        </p:xfrm>
        <a:graphic>
          <a:graphicData uri="http://schemas.openxmlformats.org/drawingml/2006/table">
            <a:tbl>
              <a:tblPr firstRow="1" bandRow="1">
                <a:tableStyleId>{5C22544A-7EE6-4342-B048-85BDC9FD1C3A}</a:tableStyleId>
              </a:tblPr>
              <a:tblGrid>
                <a:gridCol w="2947644">
                  <a:extLst>
                    <a:ext uri="{9D8B030D-6E8A-4147-A177-3AD203B41FA5}">
                      <a16:colId xmlns:a16="http://schemas.microsoft.com/office/drawing/2014/main" val="3046364104"/>
                    </a:ext>
                  </a:extLst>
                </a:gridCol>
                <a:gridCol w="3459398">
                  <a:extLst>
                    <a:ext uri="{9D8B030D-6E8A-4147-A177-3AD203B41FA5}">
                      <a16:colId xmlns:a16="http://schemas.microsoft.com/office/drawing/2014/main" val="2162252422"/>
                    </a:ext>
                  </a:extLst>
                </a:gridCol>
              </a:tblGrid>
              <a:tr h="525258">
                <a:tc>
                  <a:txBody>
                    <a:bodyPr/>
                    <a:lstStyle/>
                    <a:p>
                      <a:r>
                        <a:rPr lang="fr-FR" dirty="0"/>
                        <a:t>Open AI</a:t>
                      </a:r>
                    </a:p>
                  </a:txBody>
                  <a:tcPr/>
                </a:tc>
                <a:tc>
                  <a:txBody>
                    <a:bodyPr/>
                    <a:lstStyle/>
                    <a:p>
                      <a:r>
                        <a:rPr lang="fr-FR" dirty="0"/>
                        <a:t>OLLAMA</a:t>
                      </a:r>
                    </a:p>
                  </a:txBody>
                  <a:tcPr/>
                </a:tc>
                <a:extLst>
                  <a:ext uri="{0D108BD9-81ED-4DB2-BD59-A6C34878D82A}">
                    <a16:rowId xmlns:a16="http://schemas.microsoft.com/office/drawing/2014/main" val="1439940844"/>
                  </a:ext>
                </a:extLst>
              </a:tr>
              <a:tr h="1398529">
                <a:tc>
                  <a:txBody>
                    <a:bodyPr/>
                    <a:lstStyle/>
                    <a:p>
                      <a:r>
                        <a:rPr lang="fr-FR" dirty="0"/>
                        <a:t>Payant</a:t>
                      </a:r>
                    </a:p>
                    <a:p>
                      <a:r>
                        <a:rPr lang="fr-FR" dirty="0"/>
                        <a:t>Pas confidentiel</a:t>
                      </a:r>
                    </a:p>
                    <a:p>
                      <a:r>
                        <a:rPr lang="fr-FR" dirty="0"/>
                        <a:t>Nécessité de connexion</a:t>
                      </a:r>
                    </a:p>
                  </a:txBody>
                  <a:tcPr/>
                </a:tc>
                <a:tc>
                  <a:txBody>
                    <a:bodyPr/>
                    <a:lstStyle/>
                    <a:p>
                      <a:r>
                        <a:rPr lang="fr-FR" dirty="0"/>
                        <a:t>Gratuit (Open Source)</a:t>
                      </a:r>
                    </a:p>
                    <a:p>
                      <a:r>
                        <a:rPr lang="fr-FR" dirty="0"/>
                        <a:t>En local</a:t>
                      </a:r>
                    </a:p>
                    <a:p>
                      <a:r>
                        <a:rPr lang="fr-FR" dirty="0"/>
                        <a:t>Ne nécessite pas de connexion</a:t>
                      </a:r>
                    </a:p>
                  </a:txBody>
                  <a:tcPr/>
                </a:tc>
                <a:extLst>
                  <a:ext uri="{0D108BD9-81ED-4DB2-BD59-A6C34878D82A}">
                    <a16:rowId xmlns:a16="http://schemas.microsoft.com/office/drawing/2014/main" val="825192088"/>
                  </a:ext>
                </a:extLst>
              </a:tr>
            </a:tbl>
          </a:graphicData>
        </a:graphic>
      </p:graphicFrame>
      <p:cxnSp>
        <p:nvCxnSpPr>
          <p:cNvPr id="4" name="Connecteur : en arc 3">
            <a:extLst>
              <a:ext uri="{FF2B5EF4-FFF2-40B4-BE49-F238E27FC236}">
                <a16:creationId xmlns:a16="http://schemas.microsoft.com/office/drawing/2014/main" id="{BA1DC8D7-FDBA-54AC-2AE9-27D493B844FD}"/>
              </a:ext>
            </a:extLst>
          </p:cNvPr>
          <p:cNvCxnSpPr>
            <a:cxnSpLocks/>
            <a:endCxn id="9" idx="0"/>
          </p:cNvCxnSpPr>
          <p:nvPr/>
        </p:nvCxnSpPr>
        <p:spPr bwMode="gray">
          <a:xfrm rot="10800000" flipV="1">
            <a:off x="8268570" y="3195866"/>
            <a:ext cx="1213360" cy="756390"/>
          </a:xfrm>
          <a:prstGeom prst="curvedConnector2">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pic>
        <p:nvPicPr>
          <p:cNvPr id="5" name="Picture Placeholder 6">
            <a:extLst>
              <a:ext uri="{FF2B5EF4-FFF2-40B4-BE49-F238E27FC236}">
                <a16:creationId xmlns:a16="http://schemas.microsoft.com/office/drawing/2014/main" id="{6D99931A-8051-EAD4-80DD-DA2595D42A7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l="7905" r="7905"/>
          <a:stretch/>
        </p:blipFill>
        <p:spPr>
          <a:xfrm>
            <a:off x="1231329" y="1875262"/>
            <a:ext cx="2361398" cy="2283657"/>
          </a:xfrm>
          <a:prstGeom prst="rect">
            <a:avLst/>
          </a:prstGeom>
        </p:spPr>
      </p:pic>
      <p:pic>
        <p:nvPicPr>
          <p:cNvPr id="16" name="Image 15" descr="Une image contenant cercle, Graphique, symbole, Caractère coloré&#10;&#10;Description générée automatiquement">
            <a:extLst>
              <a:ext uri="{FF2B5EF4-FFF2-40B4-BE49-F238E27FC236}">
                <a16:creationId xmlns:a16="http://schemas.microsoft.com/office/drawing/2014/main" id="{8E931A9C-C298-73CF-1BF8-8239FFDEB3A7}"/>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902840" y="4275164"/>
            <a:ext cx="772523" cy="772523"/>
          </a:xfrm>
          <a:prstGeom prst="rect">
            <a:avLst/>
          </a:prstGeom>
        </p:spPr>
      </p:pic>
      <p:cxnSp>
        <p:nvCxnSpPr>
          <p:cNvPr id="8" name="Connecteur : en arc 7">
            <a:extLst>
              <a:ext uri="{FF2B5EF4-FFF2-40B4-BE49-F238E27FC236}">
                <a16:creationId xmlns:a16="http://schemas.microsoft.com/office/drawing/2014/main" id="{CF0F21CE-F388-D11D-0F7F-E9FE5C725C56}"/>
              </a:ext>
            </a:extLst>
          </p:cNvPr>
          <p:cNvCxnSpPr>
            <a:cxnSpLocks/>
          </p:cNvCxnSpPr>
          <p:nvPr/>
        </p:nvCxnSpPr>
        <p:spPr bwMode="gray">
          <a:xfrm rot="10800000">
            <a:off x="3685195" y="3776871"/>
            <a:ext cx="1194920" cy="1026939"/>
          </a:xfrm>
          <a:prstGeom prst="curvedConnector3">
            <a:avLst>
              <a:gd name="adj1" fmla="val 50000"/>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7025602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8721FEE3-2814-F8B4-6E07-EE4DD027A37D}"/>
              </a:ext>
            </a:extLst>
          </p:cNvPr>
          <p:cNvSpPr>
            <a:spLocks noGrp="1"/>
          </p:cNvSpPr>
          <p:nvPr>
            <p:ph type="title"/>
          </p:nvPr>
        </p:nvSpPr>
        <p:spPr/>
        <p:txBody>
          <a:bodyPr/>
          <a:lstStyle/>
          <a:p>
            <a:r>
              <a:rPr lang="en-US" noProof="0" dirty="0"/>
              <a:t>Vue ensemble</a:t>
            </a:r>
            <a:r>
              <a:rPr lang="en-US" dirty="0"/>
              <a:t> de</a:t>
            </a:r>
            <a:r>
              <a:rPr lang="en-US" noProof="0" dirty="0"/>
              <a:t> </a:t>
            </a:r>
            <a:r>
              <a:rPr lang="en-US" noProof="0" dirty="0" err="1"/>
              <a:t>SpecBot</a:t>
            </a:r>
            <a:endParaRPr lang="fr-FR" dirty="0"/>
          </a:p>
        </p:txBody>
      </p:sp>
      <p:pic>
        <p:nvPicPr>
          <p:cNvPr id="26" name="Espace réservé pour une image  25" descr="Une image contenant personne, Visage humain, mur, habits&#10;&#10;Description générée automatiquement">
            <a:extLst>
              <a:ext uri="{FF2B5EF4-FFF2-40B4-BE49-F238E27FC236}">
                <a16:creationId xmlns:a16="http://schemas.microsoft.com/office/drawing/2014/main" id="{9A089458-CED4-FF0C-2BBB-A073C400DAE4}"/>
              </a:ext>
            </a:extLst>
          </p:cNvPr>
          <p:cNvPicPr>
            <a:picLocks noGrp="1" noChangeAspect="1"/>
          </p:cNvPicPr>
          <p:nvPr>
            <p:ph type="pic" sz="quarter" idx="26"/>
          </p:nvPr>
        </p:nvPicPr>
        <p:blipFill>
          <a:blip r:embed="rId2" cstate="print">
            <a:extLst>
              <a:ext uri="{28A0092B-C50C-407E-A947-70E740481C1C}">
                <a14:useLocalDpi xmlns:a14="http://schemas.microsoft.com/office/drawing/2010/main" val="0"/>
              </a:ext>
            </a:extLst>
          </a:blip>
          <a:srcRect l="16852" r="16852"/>
          <a:stretch>
            <a:fillRect/>
          </a:stretch>
        </p:blipFill>
        <p:spPr>
          <a:xfrm>
            <a:off x="1154181" y="2462075"/>
            <a:ext cx="1335088" cy="1335087"/>
          </a:xfrm>
        </p:spPr>
      </p:pic>
      <p:sp>
        <p:nvSpPr>
          <p:cNvPr id="11" name="Espace réservé du texte 10">
            <a:extLst>
              <a:ext uri="{FF2B5EF4-FFF2-40B4-BE49-F238E27FC236}">
                <a16:creationId xmlns:a16="http://schemas.microsoft.com/office/drawing/2014/main" id="{C808DBFD-34C2-29B0-C46F-2E034E705DAB}"/>
              </a:ext>
            </a:extLst>
          </p:cNvPr>
          <p:cNvSpPr>
            <a:spLocks noGrp="1"/>
          </p:cNvSpPr>
          <p:nvPr>
            <p:ph type="body" sz="quarter" idx="27"/>
          </p:nvPr>
        </p:nvSpPr>
        <p:spPr>
          <a:xfrm>
            <a:off x="956525" y="4579825"/>
            <a:ext cx="1598832" cy="629714"/>
          </a:xfrm>
        </p:spPr>
        <p:txBody>
          <a:bodyPr/>
          <a:lstStyle/>
          <a:p>
            <a:r>
              <a:rPr lang="fr-FR" b="1" i="0" dirty="0">
                <a:solidFill>
                  <a:srgbClr val="0D0D0D"/>
                </a:solidFill>
                <a:effectLst/>
                <a:latin typeface="Söhne"/>
              </a:rPr>
              <a:t>Réponse aux questions basées sur des spécifications techniques</a:t>
            </a:r>
            <a:endParaRPr lang="fr-FR" dirty="0"/>
          </a:p>
        </p:txBody>
      </p:sp>
      <p:pic>
        <p:nvPicPr>
          <p:cNvPr id="30" name="Espace réservé pour une image  29" descr="Une image contenant main, doigt, pouce, ongle&#10;&#10;Description générée automatiquement">
            <a:extLst>
              <a:ext uri="{FF2B5EF4-FFF2-40B4-BE49-F238E27FC236}">
                <a16:creationId xmlns:a16="http://schemas.microsoft.com/office/drawing/2014/main" id="{266DD658-3C43-DC2E-CD46-B54312B43EB2}"/>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l="19629" t="-318" r="36581" b="318"/>
          <a:stretch/>
        </p:blipFill>
        <p:spPr>
          <a:xfrm>
            <a:off x="3410247" y="2457268"/>
            <a:ext cx="1335088" cy="1335087"/>
          </a:xfrm>
        </p:spPr>
      </p:pic>
      <p:sp>
        <p:nvSpPr>
          <p:cNvPr id="8" name="Espace réservé du texte 7">
            <a:extLst>
              <a:ext uri="{FF2B5EF4-FFF2-40B4-BE49-F238E27FC236}">
                <a16:creationId xmlns:a16="http://schemas.microsoft.com/office/drawing/2014/main" id="{A5C3D3D4-1D0F-7D26-F8DD-7E3F615E1201}"/>
              </a:ext>
            </a:extLst>
          </p:cNvPr>
          <p:cNvSpPr>
            <a:spLocks noGrp="1"/>
          </p:cNvSpPr>
          <p:nvPr>
            <p:ph type="body" sz="quarter" idx="24"/>
          </p:nvPr>
        </p:nvSpPr>
        <p:spPr>
          <a:xfrm>
            <a:off x="3226135" y="4698906"/>
            <a:ext cx="1519200" cy="391552"/>
          </a:xfrm>
        </p:spPr>
        <p:txBody>
          <a:bodyPr/>
          <a:lstStyle/>
          <a:p>
            <a:r>
              <a:rPr lang="fr-FR" b="1" i="0" dirty="0">
                <a:solidFill>
                  <a:srgbClr val="0D0D0D"/>
                </a:solidFill>
                <a:effectLst/>
                <a:latin typeface="Söhne"/>
              </a:rPr>
              <a:t>Compréhension du langage naturel</a:t>
            </a:r>
            <a:endParaRPr lang="fr-FR" dirty="0"/>
          </a:p>
        </p:txBody>
      </p:sp>
      <p:pic>
        <p:nvPicPr>
          <p:cNvPr id="34" name="Espace réservé pour une image  33" descr="Une image contenant personne, ordinateur portable, intérieur, Ordinateur personnel&#10;&#10;Description générée automatiquement">
            <a:extLst>
              <a:ext uri="{FF2B5EF4-FFF2-40B4-BE49-F238E27FC236}">
                <a16:creationId xmlns:a16="http://schemas.microsoft.com/office/drawing/2014/main" id="{547C2D47-F798-3D66-462B-E9E024B8470F}"/>
              </a:ext>
            </a:extLst>
          </p:cNvPr>
          <p:cNvPicPr>
            <a:picLocks noGrp="1" noChangeAspect="1"/>
          </p:cNvPicPr>
          <p:nvPr>
            <p:ph type="pic" sz="quarter" idx="29"/>
          </p:nvPr>
        </p:nvPicPr>
        <p:blipFill>
          <a:blip r:embed="rId4" cstate="print">
            <a:extLst>
              <a:ext uri="{28A0092B-C50C-407E-A947-70E740481C1C}">
                <a14:useLocalDpi xmlns:a14="http://schemas.microsoft.com/office/drawing/2010/main" val="0"/>
              </a:ext>
            </a:extLst>
          </a:blip>
          <a:srcRect l="17508" r="17508"/>
          <a:stretch>
            <a:fillRect/>
          </a:stretch>
        </p:blipFill>
        <p:spPr>
          <a:xfrm>
            <a:off x="5486469" y="2462075"/>
            <a:ext cx="1335087" cy="1335087"/>
          </a:xfrm>
        </p:spPr>
      </p:pic>
      <p:sp>
        <p:nvSpPr>
          <p:cNvPr id="14" name="Espace réservé du texte 13">
            <a:extLst>
              <a:ext uri="{FF2B5EF4-FFF2-40B4-BE49-F238E27FC236}">
                <a16:creationId xmlns:a16="http://schemas.microsoft.com/office/drawing/2014/main" id="{BAA78515-D227-008B-2B73-3A83634F0CA1}"/>
              </a:ext>
            </a:extLst>
          </p:cNvPr>
          <p:cNvSpPr>
            <a:spLocks noGrp="1"/>
          </p:cNvSpPr>
          <p:nvPr>
            <p:ph type="body" sz="quarter" idx="30"/>
          </p:nvPr>
        </p:nvSpPr>
        <p:spPr>
          <a:xfrm>
            <a:off x="5195751" y="4698906"/>
            <a:ext cx="1844270" cy="391552"/>
          </a:xfrm>
        </p:spPr>
        <p:txBody>
          <a:bodyPr/>
          <a:lstStyle/>
          <a:p>
            <a:r>
              <a:rPr lang="fr-FR" b="1" i="0" dirty="0">
                <a:solidFill>
                  <a:srgbClr val="0D0D0D"/>
                </a:solidFill>
                <a:effectLst/>
                <a:latin typeface="Söhne"/>
              </a:rPr>
              <a:t>Analyse des documents techniques</a:t>
            </a:r>
            <a:endParaRPr lang="fr-FR" dirty="0"/>
          </a:p>
        </p:txBody>
      </p:sp>
      <p:pic>
        <p:nvPicPr>
          <p:cNvPr id="36" name="Espace réservé pour une image  35" descr="Une image contenant doigt, ongle, pouce, personne&#10;&#10;Description générée automatiquement">
            <a:extLst>
              <a:ext uri="{FF2B5EF4-FFF2-40B4-BE49-F238E27FC236}">
                <a16:creationId xmlns:a16="http://schemas.microsoft.com/office/drawing/2014/main" id="{2A5C64E0-949C-6BE8-D1C0-D89A49A203A6}"/>
              </a:ext>
            </a:extLst>
          </p:cNvPr>
          <p:cNvPicPr>
            <a:picLocks noGrp="1" noChangeAspect="1"/>
          </p:cNvPicPr>
          <p:nvPr>
            <p:ph type="pic" sz="quarter" idx="32"/>
          </p:nvPr>
        </p:nvPicPr>
        <p:blipFill>
          <a:blip r:embed="rId5" cstate="print">
            <a:extLst>
              <a:ext uri="{28A0092B-C50C-407E-A947-70E740481C1C}">
                <a14:useLocalDpi xmlns:a14="http://schemas.microsoft.com/office/drawing/2010/main" val="0"/>
              </a:ext>
            </a:extLst>
          </a:blip>
          <a:srcRect l="12356" r="12356"/>
          <a:stretch>
            <a:fillRect/>
          </a:stretch>
        </p:blipFill>
        <p:spPr>
          <a:xfrm>
            <a:off x="7640706" y="2462075"/>
            <a:ext cx="1335088" cy="1335087"/>
          </a:xfrm>
        </p:spPr>
      </p:pic>
      <p:sp>
        <p:nvSpPr>
          <p:cNvPr id="17" name="Espace réservé du texte 16">
            <a:extLst>
              <a:ext uri="{FF2B5EF4-FFF2-40B4-BE49-F238E27FC236}">
                <a16:creationId xmlns:a16="http://schemas.microsoft.com/office/drawing/2014/main" id="{37B8089F-8577-930D-2F3E-AC061F940429}"/>
              </a:ext>
            </a:extLst>
          </p:cNvPr>
          <p:cNvSpPr>
            <a:spLocks noGrp="1"/>
          </p:cNvSpPr>
          <p:nvPr>
            <p:ph type="body" sz="quarter" idx="33"/>
          </p:nvPr>
        </p:nvSpPr>
        <p:spPr>
          <a:xfrm>
            <a:off x="7421084" y="4698906"/>
            <a:ext cx="1844271" cy="391552"/>
          </a:xfrm>
        </p:spPr>
        <p:txBody>
          <a:bodyPr/>
          <a:lstStyle/>
          <a:p>
            <a:r>
              <a:rPr lang="fr-FR" b="1" i="0" dirty="0">
                <a:solidFill>
                  <a:srgbClr val="0D0D0D"/>
                </a:solidFill>
                <a:effectLst/>
                <a:latin typeface="Söhne"/>
              </a:rPr>
              <a:t>Génération de réponses personnalisées</a:t>
            </a:r>
            <a:endParaRPr lang="fr-FR" dirty="0"/>
          </a:p>
        </p:txBody>
      </p:sp>
      <p:pic>
        <p:nvPicPr>
          <p:cNvPr id="40" name="Espace réservé pour une image  39" descr="Une image contenant ordinateur portable, ordinateur, dessin humoristique, Périphérique de sortie&#10;&#10;Description générée automatiquement">
            <a:extLst>
              <a:ext uri="{FF2B5EF4-FFF2-40B4-BE49-F238E27FC236}">
                <a16:creationId xmlns:a16="http://schemas.microsoft.com/office/drawing/2014/main" id="{98C8A079-F9E7-C06C-A1A7-36A388010BBE}"/>
              </a:ext>
            </a:extLst>
          </p:cNvPr>
          <p:cNvPicPr>
            <a:picLocks noGrp="1" noChangeAspect="1"/>
          </p:cNvPicPr>
          <p:nvPr>
            <p:ph type="pic" sz="quarter" idx="35"/>
          </p:nvPr>
        </p:nvPicPr>
        <p:blipFill>
          <a:blip r:embed="rId6" cstate="print">
            <a:extLst>
              <a:ext uri="{28A0092B-C50C-407E-A947-70E740481C1C}">
                <a14:useLocalDpi xmlns:a14="http://schemas.microsoft.com/office/drawing/2010/main" val="0"/>
              </a:ext>
            </a:extLst>
          </a:blip>
          <a:srcRect l="14880" r="14880"/>
          <a:stretch>
            <a:fillRect/>
          </a:stretch>
        </p:blipFill>
        <p:spPr>
          <a:xfrm>
            <a:off x="9686994" y="2462075"/>
            <a:ext cx="1335087" cy="1335087"/>
          </a:xfrm>
        </p:spPr>
      </p:pic>
      <p:sp>
        <p:nvSpPr>
          <p:cNvPr id="20" name="Espace réservé du texte 19">
            <a:extLst>
              <a:ext uri="{FF2B5EF4-FFF2-40B4-BE49-F238E27FC236}">
                <a16:creationId xmlns:a16="http://schemas.microsoft.com/office/drawing/2014/main" id="{734C6573-9363-3CF4-563F-59D4A5E9EAC0}"/>
              </a:ext>
            </a:extLst>
          </p:cNvPr>
          <p:cNvSpPr>
            <a:spLocks noGrp="1"/>
          </p:cNvSpPr>
          <p:nvPr>
            <p:ph type="body" sz="quarter" idx="36"/>
          </p:nvPr>
        </p:nvSpPr>
        <p:spPr>
          <a:xfrm>
            <a:off x="9763263" y="4698906"/>
            <a:ext cx="1519200" cy="391552"/>
          </a:xfrm>
        </p:spPr>
        <p:txBody>
          <a:bodyPr/>
          <a:lstStyle/>
          <a:p>
            <a:r>
              <a:rPr lang="fr-FR" b="1" i="0" dirty="0">
                <a:solidFill>
                  <a:srgbClr val="0D0D0D"/>
                </a:solidFill>
                <a:effectLst/>
                <a:latin typeface="Söhne"/>
              </a:rPr>
              <a:t>Convivialité et facilité d'utilisation</a:t>
            </a:r>
            <a:endParaRPr lang="fr-FR" dirty="0"/>
          </a:p>
        </p:txBody>
      </p:sp>
      <p:sp>
        <p:nvSpPr>
          <p:cNvPr id="5" name="Espace réservé du numéro de diapositive 4">
            <a:extLst>
              <a:ext uri="{FF2B5EF4-FFF2-40B4-BE49-F238E27FC236}">
                <a16:creationId xmlns:a16="http://schemas.microsoft.com/office/drawing/2014/main" id="{BB2E41D9-93DC-142B-4704-BE68294E3214}"/>
              </a:ext>
            </a:extLst>
          </p:cNvPr>
          <p:cNvSpPr>
            <a:spLocks noGrp="1"/>
          </p:cNvSpPr>
          <p:nvPr>
            <p:ph type="sldNum" sz="quarter" idx="40"/>
          </p:nvPr>
        </p:nvSpPr>
        <p:spPr/>
        <p:txBody>
          <a:bodyPr/>
          <a:lstStyle/>
          <a:p>
            <a:fld id="{525A3C56-E491-49B2-93F3-63532DF516BC}" type="slidenum">
              <a:rPr lang="en-US" noProof="0" smtClean="0"/>
              <a:pPr/>
              <a:t>7</a:t>
            </a:fld>
            <a:endParaRPr lang="en-US" noProof="0" dirty="0"/>
          </a:p>
        </p:txBody>
      </p:sp>
      <p:sp>
        <p:nvSpPr>
          <p:cNvPr id="22" name="ZoneTexte 21">
            <a:extLst>
              <a:ext uri="{FF2B5EF4-FFF2-40B4-BE49-F238E27FC236}">
                <a16:creationId xmlns:a16="http://schemas.microsoft.com/office/drawing/2014/main" id="{EF35BE37-B7B2-FEDB-9B6B-C5C22A67C9DD}"/>
              </a:ext>
            </a:extLst>
          </p:cNvPr>
          <p:cNvSpPr txBox="1"/>
          <p:nvPr/>
        </p:nvSpPr>
        <p:spPr>
          <a:xfrm>
            <a:off x="4630614" y="1634661"/>
            <a:ext cx="3046795" cy="369332"/>
          </a:xfrm>
          <a:prstGeom prst="rect">
            <a:avLst/>
          </a:prstGeom>
          <a:noFill/>
        </p:spPr>
        <p:txBody>
          <a:bodyPr wrap="square">
            <a:spAutoFit/>
          </a:bodyPr>
          <a:lstStyle/>
          <a:p>
            <a:r>
              <a:rPr lang="en-US" noProof="0" dirty="0" err="1"/>
              <a:t>Fonctionnalités</a:t>
            </a:r>
            <a:r>
              <a:rPr lang="en-US" noProof="0" dirty="0"/>
              <a:t> </a:t>
            </a:r>
            <a:r>
              <a:rPr lang="en-US" noProof="0" dirty="0" err="1"/>
              <a:t>principales</a:t>
            </a:r>
            <a:endParaRPr lang="fr-FR" dirty="0"/>
          </a:p>
        </p:txBody>
      </p:sp>
    </p:spTree>
    <p:extLst>
      <p:ext uri="{BB962C8B-B14F-4D97-AF65-F5344CB8AC3E}">
        <p14:creationId xmlns:p14="http://schemas.microsoft.com/office/powerpoint/2010/main" val="193475265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Effect transition="in" filter="fade">
                                      <p:cBhvr>
                                        <p:cTn id="25" dur="500"/>
                                        <p:tgtEl>
                                          <p:spTgt spid="1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xEl>
                                              <p:pRg st="0" end="0"/>
                                            </p:txEl>
                                          </p:spTgt>
                                        </p:tgtEl>
                                        <p:attrNameLst>
                                          <p:attrName>style.visibility</p:attrName>
                                        </p:attrNameLst>
                                      </p:cBhvr>
                                      <p:to>
                                        <p:strVal val="visible"/>
                                      </p:to>
                                    </p:set>
                                    <p:animEffect transition="in" filter="fade">
                                      <p:cBhvr>
                                        <p:cTn id="39"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8" grpId="0" build="p"/>
      <p:bldP spid="14" grpId="0" build="p"/>
      <p:bldP spid="17" grpId="0" build="p"/>
      <p:bldP spid="2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Espace réservé pour une image  32" descr="Une image contenant texte, capture d’écran, diagramme, Rectangle&#10;&#10;Description générée automatiquement">
            <a:extLst>
              <a:ext uri="{FF2B5EF4-FFF2-40B4-BE49-F238E27FC236}">
                <a16:creationId xmlns:a16="http://schemas.microsoft.com/office/drawing/2014/main" id="{3ED67315-764A-8EBF-6C60-8C52479E815B}"/>
              </a:ext>
            </a:extLst>
          </p:cNvPr>
          <p:cNvPicPr>
            <a:picLocks noGrp="1" noChangeAspect="1"/>
          </p:cNvPicPr>
          <p:nvPr>
            <p:ph sz="quarter" idx="17"/>
          </p:nvPr>
        </p:nvPicPr>
        <p:blipFill rotWithShape="1">
          <a:blip r:embed="rId2">
            <a:extLst>
              <a:ext uri="{28A0092B-C50C-407E-A947-70E740481C1C}">
                <a14:useLocalDpi xmlns:a14="http://schemas.microsoft.com/office/drawing/2010/main" val="0"/>
              </a:ext>
            </a:extLst>
          </a:blip>
          <a:srcRect l="-6931" r="-3813" b="3"/>
          <a:stretch/>
        </p:blipFill>
        <p:spPr>
          <a:xfrm>
            <a:off x="4507374" y="542979"/>
            <a:ext cx="6828118" cy="5410152"/>
          </a:xfrm>
          <a:noFill/>
        </p:spPr>
      </p:pic>
      <p:sp>
        <p:nvSpPr>
          <p:cNvPr id="6" name="Titre 5">
            <a:extLst>
              <a:ext uri="{FF2B5EF4-FFF2-40B4-BE49-F238E27FC236}">
                <a16:creationId xmlns:a16="http://schemas.microsoft.com/office/drawing/2014/main" id="{8721FEE3-2814-F8B4-6E07-EE4DD027A37D}"/>
              </a:ext>
            </a:extLst>
          </p:cNvPr>
          <p:cNvSpPr>
            <a:spLocks noGrp="1"/>
          </p:cNvSpPr>
          <p:nvPr>
            <p:ph type="title"/>
          </p:nvPr>
        </p:nvSpPr>
        <p:spPr>
          <a:xfrm>
            <a:off x="766763" y="682514"/>
            <a:ext cx="10658475" cy="532765"/>
          </a:xfrm>
        </p:spPr>
        <p:txBody>
          <a:bodyPr vert="horz" lIns="0" tIns="0" rIns="0" bIns="0" rtlCol="0" anchor="t" anchorCtr="0">
            <a:normAutofit/>
          </a:bodyPr>
          <a:lstStyle/>
          <a:p>
            <a:r>
              <a:rPr lang="en-US" kern="1200" noProof="0" dirty="0">
                <a:latin typeface="+mj-lt"/>
                <a:ea typeface="+mj-ea"/>
                <a:cs typeface="+mj-cs"/>
              </a:rPr>
              <a:t>Vue ensemble</a:t>
            </a:r>
            <a:r>
              <a:rPr lang="en-US" kern="1200" dirty="0">
                <a:latin typeface="+mj-lt"/>
                <a:ea typeface="+mj-ea"/>
                <a:cs typeface="+mj-cs"/>
              </a:rPr>
              <a:t> de</a:t>
            </a:r>
            <a:r>
              <a:rPr lang="en-US" kern="1200" noProof="0" dirty="0">
                <a:latin typeface="+mj-lt"/>
                <a:ea typeface="+mj-ea"/>
                <a:cs typeface="+mj-cs"/>
              </a:rPr>
              <a:t> </a:t>
            </a:r>
            <a:r>
              <a:rPr lang="en-US" kern="1200" noProof="0" dirty="0" err="1">
                <a:latin typeface="+mj-lt"/>
                <a:ea typeface="+mj-ea"/>
                <a:cs typeface="+mj-cs"/>
              </a:rPr>
              <a:t>SpecBot</a:t>
            </a:r>
            <a:endParaRPr lang="en-US" kern="1200" dirty="0">
              <a:latin typeface="+mj-lt"/>
              <a:ea typeface="+mj-ea"/>
              <a:cs typeface="+mj-cs"/>
            </a:endParaRPr>
          </a:p>
        </p:txBody>
      </p:sp>
      <p:sp>
        <p:nvSpPr>
          <p:cNvPr id="22" name="ZoneTexte 21">
            <a:extLst>
              <a:ext uri="{FF2B5EF4-FFF2-40B4-BE49-F238E27FC236}">
                <a16:creationId xmlns:a16="http://schemas.microsoft.com/office/drawing/2014/main" id="{EF35BE37-B7B2-FEDB-9B6B-C5C22A67C9DD}"/>
              </a:ext>
            </a:extLst>
          </p:cNvPr>
          <p:cNvSpPr txBox="1"/>
          <p:nvPr/>
        </p:nvSpPr>
        <p:spPr>
          <a:xfrm>
            <a:off x="1234633" y="1514962"/>
            <a:ext cx="4949024" cy="405797"/>
          </a:xfrm>
          <a:prstGeom prst="rect">
            <a:avLst/>
          </a:prstGeom>
          <a:ln>
            <a:noFill/>
          </a:ln>
        </p:spPr>
        <p:txBody>
          <a:bodyPr vert="horz" lIns="0" tIns="0" rIns="0" bIns="0" rtlCol="0">
            <a:normAutofit/>
          </a:bodyPr>
          <a:lstStyle/>
          <a:p>
            <a:pPr>
              <a:spcBef>
                <a:spcPts val="500"/>
              </a:spcBef>
              <a:buClr>
                <a:schemeClr val="tx1"/>
              </a:buClr>
              <a:buSzPct val="110000"/>
            </a:pPr>
            <a:endParaRPr lang="en-US" sz="2000" dirty="0"/>
          </a:p>
        </p:txBody>
      </p:sp>
      <p:sp>
        <p:nvSpPr>
          <p:cNvPr id="5" name="Espace réservé du numéro de diapositive 4">
            <a:extLst>
              <a:ext uri="{FF2B5EF4-FFF2-40B4-BE49-F238E27FC236}">
                <a16:creationId xmlns:a16="http://schemas.microsoft.com/office/drawing/2014/main" id="{BB2E41D9-93DC-142B-4704-BE68294E3214}"/>
              </a:ext>
            </a:extLst>
          </p:cNvPr>
          <p:cNvSpPr>
            <a:spLocks noGrp="1"/>
          </p:cNvSpPr>
          <p:nvPr>
            <p:ph type="sldNum" sz="quarter" idx="4294967295"/>
          </p:nvPr>
        </p:nvSpPr>
        <p:spPr>
          <a:xfrm>
            <a:off x="11162244" y="6967728"/>
            <a:ext cx="261660" cy="137160"/>
          </a:xfrm>
        </p:spPr>
        <p:txBody>
          <a:bodyPr/>
          <a:lstStyle/>
          <a:p>
            <a:pPr>
              <a:spcAft>
                <a:spcPts val="600"/>
              </a:spcAft>
            </a:pPr>
            <a:fld id="{525A3C56-E491-49B2-93F3-63532DF516BC}" type="slidenum">
              <a:rPr lang="en-US" noProof="0" smtClean="0"/>
              <a:pPr>
                <a:spcAft>
                  <a:spcPts val="600"/>
                </a:spcAft>
              </a:pPr>
              <a:t>8</a:t>
            </a:fld>
            <a:endParaRPr lang="en-US" noProof="0"/>
          </a:p>
        </p:txBody>
      </p:sp>
      <p:sp>
        <p:nvSpPr>
          <p:cNvPr id="35" name="ZoneTexte 34">
            <a:extLst>
              <a:ext uri="{FF2B5EF4-FFF2-40B4-BE49-F238E27FC236}">
                <a16:creationId xmlns:a16="http://schemas.microsoft.com/office/drawing/2014/main" id="{426C95F3-2C26-E206-E707-EAA87EBF2D67}"/>
              </a:ext>
            </a:extLst>
          </p:cNvPr>
          <p:cNvSpPr txBox="1"/>
          <p:nvPr/>
        </p:nvSpPr>
        <p:spPr>
          <a:xfrm>
            <a:off x="1206651" y="1474341"/>
            <a:ext cx="2922598" cy="369332"/>
          </a:xfrm>
          <a:prstGeom prst="rect">
            <a:avLst/>
          </a:prstGeom>
          <a:noFill/>
        </p:spPr>
        <p:txBody>
          <a:bodyPr wrap="square">
            <a:spAutoFit/>
          </a:bodyPr>
          <a:lstStyle/>
          <a:p>
            <a:r>
              <a:rPr lang="en-US" noProof="0" dirty="0"/>
              <a:t>Architecture Générale</a:t>
            </a:r>
            <a:endParaRPr lang="fr-FR" dirty="0"/>
          </a:p>
        </p:txBody>
      </p:sp>
      <p:sp>
        <p:nvSpPr>
          <p:cNvPr id="48" name="ZoneTexte 47">
            <a:extLst>
              <a:ext uri="{FF2B5EF4-FFF2-40B4-BE49-F238E27FC236}">
                <a16:creationId xmlns:a16="http://schemas.microsoft.com/office/drawing/2014/main" id="{6EDC6BB6-D903-59F2-3D9C-63AF3864245B}"/>
              </a:ext>
            </a:extLst>
          </p:cNvPr>
          <p:cNvSpPr txBox="1"/>
          <p:nvPr/>
        </p:nvSpPr>
        <p:spPr>
          <a:xfrm>
            <a:off x="1206651" y="2862802"/>
            <a:ext cx="3272741" cy="40011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500"/>
              </a:spcBef>
              <a:spcAft>
                <a:spcPts val="0"/>
              </a:spcAft>
              <a:buClr>
                <a:prstClr val="black"/>
              </a:buClr>
              <a:buSzPct val="110000"/>
              <a:buFont typeface="Arial" panose="020B0604020202020204" pitchFamily="34" charset="0"/>
              <a:buChar char="•"/>
              <a:tabLst/>
              <a:defRPr/>
            </a:pPr>
            <a:r>
              <a:rPr kumimoji="0" lang="en-US" sz="2000" b="0" i="0" u="none" strike="noStrike" kern="1200" cap="none" spc="0" normalizeH="0" baseline="0" noProof="0" dirty="0" err="1">
                <a:ln>
                  <a:noFill/>
                </a:ln>
                <a:solidFill>
                  <a:prstClr val="black"/>
                </a:solidFill>
                <a:effectLst/>
                <a:uLnTx/>
                <a:uFillTx/>
                <a:latin typeface="Arial"/>
                <a:cs typeface="Arial"/>
              </a:rPr>
              <a:t>Diagramme</a:t>
            </a:r>
            <a:r>
              <a:rPr kumimoji="0" lang="en-US" sz="2000" b="0" i="0" u="none" strike="noStrike" kern="1200" cap="none" spc="0" normalizeH="0" baseline="0" noProof="0" dirty="0">
                <a:ln>
                  <a:noFill/>
                </a:ln>
                <a:solidFill>
                  <a:prstClr val="black"/>
                </a:solidFill>
                <a:effectLst/>
                <a:uLnTx/>
                <a:uFillTx/>
                <a:latin typeface="Arial"/>
                <a:cs typeface="Arial"/>
              </a:rPr>
              <a:t> de </a:t>
            </a:r>
            <a:r>
              <a:rPr kumimoji="0" lang="en-US" sz="2000" b="0" i="0" u="none" strike="noStrike" kern="1200" cap="none" spc="0" normalizeH="0" baseline="0" noProof="0" dirty="0" err="1">
                <a:ln>
                  <a:noFill/>
                </a:ln>
                <a:solidFill>
                  <a:prstClr val="black"/>
                </a:solidFill>
                <a:effectLst/>
                <a:uLnTx/>
                <a:uFillTx/>
                <a:latin typeface="Arial"/>
                <a:cs typeface="Arial"/>
              </a:rPr>
              <a:t>contexte</a:t>
            </a:r>
            <a:endParaRPr kumimoji="0" lang="en-US" sz="2000" b="0" i="0" u="none" strike="noStrike" kern="1200" cap="none" spc="0" normalizeH="0" baseline="0" noProof="0" dirty="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356989885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Une image contenant texte, capture d’écran, diagramme, Police&#10;&#10;Description générée automatiquement">
            <a:extLst>
              <a:ext uri="{FF2B5EF4-FFF2-40B4-BE49-F238E27FC236}">
                <a16:creationId xmlns:a16="http://schemas.microsoft.com/office/drawing/2014/main" id="{063438D8-49F9-8037-6183-18E310C353C5}"/>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148464" y="1871063"/>
            <a:ext cx="11895071" cy="3919880"/>
          </a:xfrm>
        </p:spPr>
      </p:pic>
      <p:sp>
        <p:nvSpPr>
          <p:cNvPr id="6" name="Titre 5">
            <a:extLst>
              <a:ext uri="{FF2B5EF4-FFF2-40B4-BE49-F238E27FC236}">
                <a16:creationId xmlns:a16="http://schemas.microsoft.com/office/drawing/2014/main" id="{8721FEE3-2814-F8B4-6E07-EE4DD027A37D}"/>
              </a:ext>
            </a:extLst>
          </p:cNvPr>
          <p:cNvSpPr>
            <a:spLocks noGrp="1"/>
          </p:cNvSpPr>
          <p:nvPr>
            <p:ph type="title"/>
          </p:nvPr>
        </p:nvSpPr>
        <p:spPr>
          <a:xfrm>
            <a:off x="766763" y="424100"/>
            <a:ext cx="10658475" cy="532765"/>
          </a:xfrm>
        </p:spPr>
        <p:txBody>
          <a:bodyPr vert="horz" lIns="0" tIns="0" rIns="0" bIns="0" rtlCol="0" anchor="t" anchorCtr="0">
            <a:normAutofit/>
          </a:bodyPr>
          <a:lstStyle/>
          <a:p>
            <a:r>
              <a:rPr lang="en-US" kern="1200" noProof="0" dirty="0">
                <a:latin typeface="+mj-lt"/>
                <a:ea typeface="+mj-ea"/>
                <a:cs typeface="+mj-cs"/>
              </a:rPr>
              <a:t>Vue ensemble</a:t>
            </a:r>
            <a:r>
              <a:rPr lang="en-US" kern="1200" dirty="0">
                <a:latin typeface="+mj-lt"/>
                <a:ea typeface="+mj-ea"/>
                <a:cs typeface="+mj-cs"/>
              </a:rPr>
              <a:t> de</a:t>
            </a:r>
            <a:r>
              <a:rPr lang="en-US" kern="1200" noProof="0" dirty="0">
                <a:latin typeface="+mj-lt"/>
                <a:ea typeface="+mj-ea"/>
                <a:cs typeface="+mj-cs"/>
              </a:rPr>
              <a:t> </a:t>
            </a:r>
            <a:r>
              <a:rPr lang="en-US" kern="1200" noProof="0" dirty="0" err="1">
                <a:latin typeface="+mj-lt"/>
                <a:ea typeface="+mj-ea"/>
                <a:cs typeface="+mj-cs"/>
              </a:rPr>
              <a:t>SpecBot</a:t>
            </a:r>
            <a:endParaRPr lang="en-US" kern="1200" dirty="0">
              <a:latin typeface="+mj-lt"/>
              <a:ea typeface="+mj-ea"/>
              <a:cs typeface="+mj-cs"/>
            </a:endParaRPr>
          </a:p>
        </p:txBody>
      </p:sp>
      <p:sp>
        <p:nvSpPr>
          <p:cNvPr id="22" name="ZoneTexte 21">
            <a:extLst>
              <a:ext uri="{FF2B5EF4-FFF2-40B4-BE49-F238E27FC236}">
                <a16:creationId xmlns:a16="http://schemas.microsoft.com/office/drawing/2014/main" id="{EF35BE37-B7B2-FEDB-9B6B-C5C22A67C9DD}"/>
              </a:ext>
            </a:extLst>
          </p:cNvPr>
          <p:cNvSpPr txBox="1"/>
          <p:nvPr/>
        </p:nvSpPr>
        <p:spPr>
          <a:xfrm>
            <a:off x="1234633" y="1514962"/>
            <a:ext cx="4949024" cy="405797"/>
          </a:xfrm>
          <a:prstGeom prst="rect">
            <a:avLst/>
          </a:prstGeom>
          <a:ln>
            <a:noFill/>
          </a:ln>
        </p:spPr>
        <p:txBody>
          <a:bodyPr vert="horz" lIns="0" tIns="0" rIns="0" bIns="0" rtlCol="0">
            <a:normAutofit/>
          </a:bodyPr>
          <a:lstStyle/>
          <a:p>
            <a:pPr>
              <a:spcBef>
                <a:spcPts val="500"/>
              </a:spcBef>
              <a:buClr>
                <a:schemeClr val="tx1"/>
              </a:buClr>
              <a:buSzPct val="110000"/>
            </a:pPr>
            <a:endParaRPr lang="en-US" sz="2000" dirty="0"/>
          </a:p>
        </p:txBody>
      </p:sp>
      <p:sp>
        <p:nvSpPr>
          <p:cNvPr id="5" name="Espace réservé du numéro de diapositive 4">
            <a:extLst>
              <a:ext uri="{FF2B5EF4-FFF2-40B4-BE49-F238E27FC236}">
                <a16:creationId xmlns:a16="http://schemas.microsoft.com/office/drawing/2014/main" id="{BB2E41D9-93DC-142B-4704-BE68294E3214}"/>
              </a:ext>
            </a:extLst>
          </p:cNvPr>
          <p:cNvSpPr>
            <a:spLocks noGrp="1"/>
          </p:cNvSpPr>
          <p:nvPr>
            <p:ph type="sldNum" sz="quarter" idx="4294967295"/>
          </p:nvPr>
        </p:nvSpPr>
        <p:spPr>
          <a:xfrm>
            <a:off x="11162244" y="6967728"/>
            <a:ext cx="261660" cy="137160"/>
          </a:xfrm>
        </p:spPr>
        <p:txBody>
          <a:bodyPr/>
          <a:lstStyle/>
          <a:p>
            <a:pPr>
              <a:spcAft>
                <a:spcPts val="600"/>
              </a:spcAft>
            </a:pPr>
            <a:fld id="{525A3C56-E491-49B2-93F3-63532DF516BC}" type="slidenum">
              <a:rPr lang="en-US" noProof="0" smtClean="0"/>
              <a:pPr>
                <a:spcAft>
                  <a:spcPts val="600"/>
                </a:spcAft>
              </a:pPr>
              <a:t>9</a:t>
            </a:fld>
            <a:endParaRPr lang="en-US" noProof="0"/>
          </a:p>
        </p:txBody>
      </p:sp>
      <p:sp>
        <p:nvSpPr>
          <p:cNvPr id="35" name="ZoneTexte 34">
            <a:extLst>
              <a:ext uri="{FF2B5EF4-FFF2-40B4-BE49-F238E27FC236}">
                <a16:creationId xmlns:a16="http://schemas.microsoft.com/office/drawing/2014/main" id="{426C95F3-2C26-E206-E707-EAA87EBF2D67}"/>
              </a:ext>
            </a:extLst>
          </p:cNvPr>
          <p:cNvSpPr txBox="1"/>
          <p:nvPr/>
        </p:nvSpPr>
        <p:spPr>
          <a:xfrm>
            <a:off x="1206651" y="1017141"/>
            <a:ext cx="2922598" cy="369332"/>
          </a:xfrm>
          <a:prstGeom prst="rect">
            <a:avLst/>
          </a:prstGeom>
          <a:noFill/>
        </p:spPr>
        <p:txBody>
          <a:bodyPr wrap="square">
            <a:spAutoFit/>
          </a:bodyPr>
          <a:lstStyle/>
          <a:p>
            <a:r>
              <a:rPr lang="en-US" noProof="0" dirty="0"/>
              <a:t>Architecture Générale</a:t>
            </a:r>
            <a:endParaRPr lang="fr-FR" dirty="0"/>
          </a:p>
        </p:txBody>
      </p:sp>
      <p:sp>
        <p:nvSpPr>
          <p:cNvPr id="48" name="ZoneTexte 47">
            <a:extLst>
              <a:ext uri="{FF2B5EF4-FFF2-40B4-BE49-F238E27FC236}">
                <a16:creationId xmlns:a16="http://schemas.microsoft.com/office/drawing/2014/main" id="{6EDC6BB6-D903-59F2-3D9C-63AF3864245B}"/>
              </a:ext>
            </a:extLst>
          </p:cNvPr>
          <p:cNvSpPr txBox="1"/>
          <p:nvPr/>
        </p:nvSpPr>
        <p:spPr>
          <a:xfrm>
            <a:off x="1345799" y="1406993"/>
            <a:ext cx="4299627" cy="40011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500"/>
              </a:spcBef>
              <a:spcAft>
                <a:spcPts val="0"/>
              </a:spcAft>
              <a:buClr>
                <a:prstClr val="black"/>
              </a:buClr>
              <a:buSzPct val="110000"/>
              <a:buFont typeface="Arial" panose="020B0604020202020204" pitchFamily="34" charset="0"/>
              <a:buChar char="•"/>
              <a:tabLst/>
              <a:defRPr/>
            </a:pPr>
            <a:r>
              <a:rPr kumimoji="0" lang="en-US" sz="2000" b="0" i="0" u="none" strike="noStrike" kern="1200" cap="none" spc="0" normalizeH="0" baseline="0" noProof="0" dirty="0" err="1">
                <a:ln>
                  <a:noFill/>
                </a:ln>
                <a:solidFill>
                  <a:prstClr val="black"/>
                </a:solidFill>
                <a:effectLst/>
                <a:uLnTx/>
                <a:uFillTx/>
                <a:latin typeface="Arial"/>
                <a:cs typeface="Arial"/>
              </a:rPr>
              <a:t>Diagramme</a:t>
            </a:r>
            <a:r>
              <a:rPr kumimoji="0" lang="en-US" sz="2000" b="0" i="0" u="none" strike="noStrike" kern="1200" cap="none" spc="0" normalizeH="0" baseline="0" noProof="0" dirty="0">
                <a:ln>
                  <a:noFill/>
                </a:ln>
                <a:solidFill>
                  <a:prstClr val="black"/>
                </a:solidFill>
                <a:effectLst/>
                <a:uLnTx/>
                <a:uFillTx/>
                <a:latin typeface="Arial"/>
                <a:cs typeface="Arial"/>
              </a:rPr>
              <a:t> des exigences</a:t>
            </a:r>
          </a:p>
        </p:txBody>
      </p:sp>
    </p:spTree>
    <p:extLst>
      <p:ext uri="{BB962C8B-B14F-4D97-AF65-F5344CB8AC3E}">
        <p14:creationId xmlns:p14="http://schemas.microsoft.com/office/powerpoint/2010/main" val="327803703"/>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3.9600.0"/>
  <p:tag name="AS_RELEASE_DATE" val="2021.02.14"/>
  <p:tag name="AS_TITLE" val="Aspose.Slides for .NET 4.0"/>
  <p:tag name="AS_VERSION" val="21.2"/>
</p:tagLst>
</file>

<file path=ppt/theme/theme1.xml><?xml version="1.0" encoding="utf-8"?>
<a:theme xmlns:a="http://schemas.openxmlformats.org/drawingml/2006/main" name="CGI Slide Master">
  <a:themeElements>
    <a:clrScheme name="CGI">
      <a:dk1>
        <a:sysClr val="windowText" lastClr="000000"/>
      </a:dk1>
      <a:lt1>
        <a:sysClr val="window" lastClr="FFFFFF"/>
      </a:lt1>
      <a:dk2>
        <a:srgbClr val="200A58"/>
      </a:dk2>
      <a:lt2>
        <a:srgbClr val="EEEEEE"/>
      </a:lt2>
      <a:accent1>
        <a:srgbClr val="5236AB"/>
      </a:accent1>
      <a:accent2>
        <a:srgbClr val="9E83F5"/>
      </a:accent2>
      <a:accent3>
        <a:srgbClr val="CBC3E6"/>
      </a:accent3>
      <a:accent4>
        <a:srgbClr val="E31937"/>
      </a:accent4>
      <a:accent5>
        <a:srgbClr val="991F3D"/>
      </a:accent5>
      <a:accent6>
        <a:srgbClr val="650A21"/>
      </a:accent6>
      <a:hlink>
        <a:srgbClr val="5236AB"/>
      </a:hlink>
      <a:folHlink>
        <a:srgbClr val="5236AB"/>
      </a:folHlink>
    </a:clrScheme>
    <a:fontScheme name="CGI Font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lgn="ctr">
          <a:noFill/>
          <a:miter lim="800000"/>
          <a:headEnd/>
          <a:tailEnd/>
        </a:ln>
        <a:effectLst/>
      </a:spPr>
      <a:bodyPr lIns="63500" tIns="0" rIns="64800" bIns="0" rtlCol="0" anchor="ctr"/>
      <a:lstStyle>
        <a:defPPr algn="ctr">
          <a:spcBef>
            <a:spcPct val="0"/>
          </a:spcBef>
          <a:buClrTx/>
          <a:buSzPct val="90000"/>
          <a:defRPr sz="1600" b="1" dirty="0">
            <a:solidFill>
              <a:schemeClr val="bg1"/>
            </a:solidFill>
            <a:cs typeface="Arial" pitchFamily="34" charset="0"/>
          </a:defRPr>
        </a:defPPr>
      </a:lstStyle>
    </a:spDef>
    <a:lnDef>
      <a:spPr bwMode="gray">
        <a:noFill/>
        <a:ln w="12700">
          <a:solidFill>
            <a:schemeClr val="accent1"/>
          </a:solidFill>
          <a:round/>
          <a:headEnd/>
          <a:tailEnd/>
        </a:ln>
        <a:effectLst/>
      </a:spPr>
      <a:bodyPr/>
      <a:lstStyle/>
    </a:lnDef>
    <a:txDef>
      <a:spPr/>
      <a:bodyPr vert="horz" lIns="0" tIns="0" rIns="0" bIns="0" rtlCol="0" anchor="t" anchorCtr="0">
        <a:normAutofit/>
      </a:bodyPr>
      <a:lstStyle>
        <a:defPPr algn="l">
          <a:defRPr dirty="0" smtClean="0"/>
        </a:defPPr>
      </a:lstStyle>
    </a:txDef>
  </a:objectDefaults>
  <a:extraClrSchemeLst/>
  <a:custClrLst>
    <a:custClr name="CGI Purple (R82 G54 B171)">
      <a:srgbClr val="5236AB"/>
    </a:custClr>
    <a:custClr name="Blank">
      <a:srgbClr val="FFFFFF"/>
    </a:custClr>
    <a:custClr name="Charts and diagrams - Purple 1 (R32 G10 B88)">
      <a:srgbClr val="200A58"/>
    </a:custClr>
    <a:custClr name="Charts and diagrams - Purple 2 (R82 G54 B171)">
      <a:srgbClr val="5236AB"/>
    </a:custClr>
    <a:custClr name="Charts and diagrams - Purple 3 (R110 G63 B237)">
      <a:srgbClr val="6E3FED"/>
    </a:custClr>
    <a:custClr name="Charts and diagrams - Purple 4 (R158 G131 B245)">
      <a:srgbClr val="9E83F5"/>
    </a:custClr>
    <a:custClr name="Charts and diagrams - Purple 5 (R191 G181 B249)">
      <a:srgbClr val="BFB5F9"/>
    </a:custClr>
    <a:custClr name="Charts and diagrams - Purple 6 (R203 G195 B230)">
      <a:srgbClr val="CBC3E6"/>
    </a:custClr>
    <a:custClr name="Charts and diagrams - Purple 7 (R230 G227 B243)">
      <a:srgbClr val="E6E3F3"/>
    </a:custClr>
    <a:custClr name="Blank">
      <a:srgbClr val="FFFFFF"/>
    </a:custClr>
    <a:custClr name="CGI Red (R227 G25 B55)">
      <a:srgbClr val="E31937"/>
    </a:custClr>
    <a:custClr name="Blank">
      <a:srgbClr val="FFFFFF"/>
    </a:custClr>
    <a:custClr name="Charts and diagrams - Red 1 (R101 G10 B33)">
      <a:srgbClr val="650A21"/>
    </a:custClr>
    <a:custClr name="Charts and diagrams - Red 2 (R153 G31 61)">
      <a:srgbClr val="991F3D"/>
    </a:custClr>
    <a:custClr name="Charts and diagrams - Red 3 (R227 G25 B55)">
      <a:srgbClr val="E31937"/>
    </a:custClr>
    <a:custClr name="Charts and diagrams - Red 4 (R255 G106 B0)">
      <a:srgbClr val="FF6A00"/>
    </a:custClr>
    <a:custClr name="Charts and diagrams - Red 5 (R255 G115 B98)">
      <a:srgbClr val="FF7362"/>
    </a:custClr>
    <a:custClr name="Charts and diagrams - Red 6 (R255 G151 B138)">
      <a:srgbClr val="FF978A"/>
    </a:custClr>
    <a:custClr name="Charts and diagrams - Red 7 (R255 G205 B210)">
      <a:srgbClr val="FFCDD2"/>
    </a:custClr>
    <a:custClr name="Blank">
      <a:srgbClr val="FFFFFF"/>
    </a:custClr>
    <a:custClr name="CGI Black (R0 G0 B0)">
      <a:srgbClr val="000000"/>
    </a:custClr>
    <a:custClr name="Blank">
      <a:srgbClr val="FFFFFF"/>
    </a:custClr>
    <a:custClr name="Charts and diagrams - Black 1 (R0 G0 B0)">
      <a:srgbClr val="000000"/>
    </a:custClr>
    <a:custClr name="Charts and diagrams - Black 2 (R51 G51 B51)">
      <a:srgbClr val="333333"/>
    </a:custClr>
    <a:custClr name="Charts and diagrams - Black 3 (R85 G85 B85)">
      <a:srgbClr val="555555"/>
    </a:custClr>
    <a:custClr name="Charts and diagrams - Black 4 (R119 G119 B119)">
      <a:srgbClr val="777777"/>
    </a:custClr>
    <a:custClr name="Charts and diagrams - Black 5 (R153 G153 B153)">
      <a:srgbClr val="999999"/>
    </a:custClr>
    <a:custClr name="Charts and diagrams - Black 6 (R204 G204 B204)">
      <a:srgbClr val="CCCCCC"/>
    </a:custClr>
    <a:custClr name="Charts and diagrams - Black 7 (R238 G238 B238)">
      <a:srgbClr val="EEEEEE"/>
    </a:custClr>
    <a:custClr name="Blank">
      <a:srgbClr val="FFFFFF"/>
    </a:custClr>
    <a:custClr name="Blank">
      <a:srgbClr val="FFFFFF"/>
    </a:custClr>
    <a:custClr name="Blank">
      <a:srgbClr val="FFFFFF"/>
    </a:custClr>
    <a:custClr name="Blank">
      <a:srgbClr val="FFFFFF"/>
    </a:custClr>
    <a:custClr name="Charts and diagrams - Magenta 1 (R126 G27 B76)">
      <a:srgbClr val="7E1B4C"/>
    </a:custClr>
    <a:custClr name="Charts and diagrams - Magenta 2 (R168 G36 B101)">
      <a:srgbClr val="A82465"/>
    </a:custClr>
    <a:custClr name="Charts and diagrams - Magenta 3 (R203 G124 B163)">
      <a:srgbClr val="CB7CA3"/>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Green - For data reporting only. See color guidelines on Brand Source before using.">
      <a:srgbClr val="128354"/>
    </a:custClr>
    <a:custClr name="Yellow - For data reporting only. See color guidelines on Brand Source before using.">
      <a:srgbClr val="F1A425"/>
    </a:custClr>
    <a:custClr name="Red - For data reporting only. This is not CGI Red. See color guidelines on Brand Source before using.">
      <a:srgbClr val="B00020"/>
    </a:custClr>
  </a:custClrLst>
  <a:extLst>
    <a:ext uri="{05A4C25C-085E-4340-85A3-A5531E510DB2}">
      <thm15:themeFamily xmlns:thm15="http://schemas.microsoft.com/office/thememl/2012/main" name="EN-CGI-Standard-presentation-template" id="{909C6368-E134-FA4F-A24D-4DA3C21C25A9}" vid="{99E27C8C-5117-8B44-AF4B-49DF7456A7E5}"/>
    </a:ext>
  </a:extLst>
</a:theme>
</file>

<file path=ppt/theme/theme2.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_activity xmlns="1879cd33-46da-43e9-b18e-b86c081cefe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6BBD47363B50B4AB92A8FFAA449E334" ma:contentTypeVersion="12" ma:contentTypeDescription="Create a new document." ma:contentTypeScope="" ma:versionID="1eda9cde559ae5b0d99d9bbf7192b79f">
  <xsd:schema xmlns:xsd="http://www.w3.org/2001/XMLSchema" xmlns:xs="http://www.w3.org/2001/XMLSchema" xmlns:p="http://schemas.microsoft.com/office/2006/metadata/properties" xmlns:ns3="1879cd33-46da-43e9-b18e-b86c081cefe2" xmlns:ns4="95403589-8578-41f7-adb6-d6ad0cd2a9b9" targetNamespace="http://schemas.microsoft.com/office/2006/metadata/properties" ma:root="true" ma:fieldsID="3642549a78acc962ada62317e12869dc" ns3:_="" ns4:_="">
    <xsd:import namespace="1879cd33-46da-43e9-b18e-b86c081cefe2"/>
    <xsd:import namespace="95403589-8578-41f7-adb6-d6ad0cd2a9b9"/>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element ref="ns3:MediaServiceSystem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79cd33-46da-43e9-b18e-b86c081cef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403589-8578-41f7-adb6-d6ad0cd2a9b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F4C4F6A-F6A5-45C8-BAAA-52FB70E387C7}">
  <ds:schemaRefs>
    <ds:schemaRef ds:uri="95403589-8578-41f7-adb6-d6ad0cd2a9b9"/>
    <ds:schemaRef ds:uri="http://purl.org/dc/dcmitype/"/>
    <ds:schemaRef ds:uri="http://schemas.microsoft.com/office/2006/documentManagement/types"/>
    <ds:schemaRef ds:uri="http://schemas.microsoft.com/office/2006/metadata/properties"/>
    <ds:schemaRef ds:uri="http://schemas.microsoft.com/office/infopath/2007/PartnerControls"/>
    <ds:schemaRef ds:uri="http://www.w3.org/XML/1998/namespace"/>
    <ds:schemaRef ds:uri="http://purl.org/dc/elements/1.1/"/>
    <ds:schemaRef ds:uri="http://purl.org/dc/terms/"/>
    <ds:schemaRef ds:uri="1879cd33-46da-43e9-b18e-b86c081cefe2"/>
    <ds:schemaRef ds:uri="http://schemas.openxmlformats.org/package/2006/metadata/core-properties"/>
  </ds:schemaRefs>
</ds:datastoreItem>
</file>

<file path=customXml/itemProps2.xml><?xml version="1.0" encoding="utf-8"?>
<ds:datastoreItem xmlns:ds="http://schemas.openxmlformats.org/officeDocument/2006/customXml" ds:itemID="{ADA5D674-9920-4D2F-B065-BC24FD29F86D}">
  <ds:schemaRefs>
    <ds:schemaRef ds:uri="http://schemas.microsoft.com/sharepoint/v3/contenttype/forms"/>
  </ds:schemaRefs>
</ds:datastoreItem>
</file>

<file path=customXml/itemProps3.xml><?xml version="1.0" encoding="utf-8"?>
<ds:datastoreItem xmlns:ds="http://schemas.openxmlformats.org/officeDocument/2006/customXml" ds:itemID="{20F7C547-58B5-49E8-B31A-2A40FF155C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79cd33-46da-43e9-b18e-b86c081cefe2"/>
    <ds:schemaRef ds:uri="95403589-8578-41f7-adb6-d6ad0cd2a9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4af293e6-3850-4258-b2c7-0aa0e3bfa7d9}" enabled="1" method="Privileged" siteId="{b9fec68c-c92d-461e-9a97-3d03a0f18b82}" removed="0"/>
</clbl:labelList>
</file>

<file path=docProps/app.xml><?xml version="1.0" encoding="utf-8"?>
<Properties xmlns="http://schemas.openxmlformats.org/officeDocument/2006/extended-properties" xmlns:vt="http://schemas.openxmlformats.org/officeDocument/2006/docPropsVTypes">
  <Template>EN-CGI-Standard-presentation-template</Template>
  <TotalTime>1056</TotalTime>
  <Words>444</Words>
  <Application>Microsoft Office PowerPoint</Application>
  <PresentationFormat>Grand écran</PresentationFormat>
  <Paragraphs>93</Paragraphs>
  <Slides>19</Slides>
  <Notes>2</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19</vt:i4>
      </vt:variant>
    </vt:vector>
  </HeadingPairs>
  <TitlesOfParts>
    <vt:vector size="28" baseType="lpstr">
      <vt:lpstr>Arial</vt:lpstr>
      <vt:lpstr>Arial corps</vt:lpstr>
      <vt:lpstr>Calibri</vt:lpstr>
      <vt:lpstr>Consolas</vt:lpstr>
      <vt:lpstr>Courier New</vt:lpstr>
      <vt:lpstr>Söhne</vt:lpstr>
      <vt:lpstr>Verdana</vt:lpstr>
      <vt:lpstr>Wingdings</vt:lpstr>
      <vt:lpstr>CGI Slide Master</vt:lpstr>
      <vt:lpstr>SpecBot</vt:lpstr>
      <vt:lpstr>Plan</vt:lpstr>
      <vt:lpstr>Introduction</vt:lpstr>
      <vt:lpstr>Contexte</vt:lpstr>
      <vt:lpstr>Etat de l’art</vt:lpstr>
      <vt:lpstr>Etat de l’art</vt:lpstr>
      <vt:lpstr>Vue ensemble de SpecBot</vt:lpstr>
      <vt:lpstr>Vue ensemble de SpecBot</vt:lpstr>
      <vt:lpstr>Vue ensemble de SpecBot</vt:lpstr>
      <vt:lpstr>Vue ensemble de SpecBot</vt:lpstr>
      <vt:lpstr>Vue ensemble de SpecBot</vt:lpstr>
      <vt:lpstr>Vue d’ensemble SpecBot</vt:lpstr>
      <vt:lpstr>Démonstration</vt:lpstr>
      <vt:lpstr>Présentation PowerPoint</vt:lpstr>
      <vt:lpstr>Etapes</vt:lpstr>
      <vt:lpstr>Résultat</vt:lpstr>
      <vt:lpstr>Améliorations</vt:lpstr>
      <vt:lpstr>Bibliographie</vt:lpstr>
      <vt:lpstr>Merci pour votre attention</vt:lpstr>
    </vt:vector>
  </TitlesOfParts>
  <Manager>cgi.brand.crp@cgi.com</Manager>
  <Company>CGI</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SpecSpark</dc:title>
  <dc:subject/>
  <dc:creator>ABOUYASSINE, Sanaa</dc:creator>
  <cp:keywords>CGI, PowerPoint, template, brand, CGI</cp:keywords>
  <dc:description/>
  <cp:lastModifiedBy>ABOUYASSINE, Sanaa</cp:lastModifiedBy>
  <cp:revision>23</cp:revision>
  <dcterms:created xsi:type="dcterms:W3CDTF">2024-04-12T09:56:52Z</dcterms:created>
  <dcterms:modified xsi:type="dcterms:W3CDTF">2024-04-15T16:00:17Z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Practice">
    <vt:lpwstr/>
  </property>
  <property fmtid="{D5CDD505-2E9C-101B-9397-08002B2CF9AE}" pid="3" name="Business theme">
    <vt:lpwstr/>
  </property>
  <property fmtid="{D5CDD505-2E9C-101B-9397-08002B2CF9AE}" pid="4" name="Content Format">
    <vt:lpwstr/>
  </property>
  <property fmtid="{D5CDD505-2E9C-101B-9397-08002B2CF9AE}" pid="5" name="ContentTypeId">
    <vt:lpwstr>0x01010026BBD47363B50B4AB92A8FFAA449E334</vt:lpwstr>
  </property>
  <property fmtid="{D5CDD505-2E9C-101B-9397-08002B2CF9AE}" pid="6" name="Functions">
    <vt:lpwstr/>
  </property>
  <property fmtid="{D5CDD505-2E9C-101B-9397-08002B2CF9AE}" pid="7" name="Geography">
    <vt:lpwstr/>
  </property>
  <property fmtid="{D5CDD505-2E9C-101B-9397-08002B2CF9AE}" pid="8" name="Intellectual Property">
    <vt:lpwstr/>
  </property>
  <property fmtid="{D5CDD505-2E9C-101B-9397-08002B2CF9AE}" pid="9" name="Organisation">
    <vt:lpwstr>260;#Group|43ac7042-3752-4f1b-8a93-43b36e65d3e5</vt:lpwstr>
  </property>
  <property fmtid="{D5CDD505-2E9C-101B-9397-08002B2CF9AE}" pid="10" name="Sector">
    <vt:lpwstr/>
  </property>
  <property fmtid="{D5CDD505-2E9C-101B-9397-08002B2CF9AE}" pid="11" name="Service line">
    <vt:lpwstr/>
  </property>
  <property fmtid="{D5CDD505-2E9C-101B-9397-08002B2CF9AE}" pid="12" name="WizKit Template inter.">
    <vt:i4>1</vt:i4>
  </property>
  <property fmtid="{D5CDD505-2E9C-101B-9397-08002B2CF9AE}" pid="13" name="WizKit Template Type">
    <vt:lpwstr>Widescreen</vt:lpwstr>
  </property>
  <property fmtid="{D5CDD505-2E9C-101B-9397-08002B2CF9AE}" pid="14" name="WizKit Template Version">
    <vt:i4>5</vt:i4>
  </property>
  <property fmtid="{D5CDD505-2E9C-101B-9397-08002B2CF9AE}" pid="15" name="ClassificationContentMarkingFooterLocations">
    <vt:lpwstr>Title and agenda slide layouts:8\Content slide layouts:8\CV/Resume and team slide layouts:6\Content highlight or quote slides:6\New section cover slides:7\Closing slide layouts:6</vt:lpwstr>
  </property>
  <property fmtid="{D5CDD505-2E9C-101B-9397-08002B2CF9AE}" pid="16" name="ClassificationContentMarkingFooterText">
    <vt:lpwstr>Internal</vt:lpwstr>
  </property>
</Properties>
</file>